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18" r:id="rId1"/>
  </p:sldMasterIdLst>
  <p:notesMasterIdLst>
    <p:notesMasterId r:id="rId46"/>
  </p:notesMasterIdLst>
  <p:handoutMasterIdLst>
    <p:handoutMasterId r:id="rId47"/>
  </p:handoutMasterIdLst>
  <p:sldIdLst>
    <p:sldId id="348" r:id="rId2"/>
    <p:sldId id="349" r:id="rId3"/>
    <p:sldId id="351" r:id="rId4"/>
    <p:sldId id="352" r:id="rId5"/>
    <p:sldId id="319" r:id="rId6"/>
    <p:sldId id="357" r:id="rId7"/>
    <p:sldId id="358" r:id="rId8"/>
    <p:sldId id="359" r:id="rId9"/>
    <p:sldId id="360" r:id="rId10"/>
    <p:sldId id="320" r:id="rId11"/>
    <p:sldId id="321" r:id="rId12"/>
    <p:sldId id="322" r:id="rId13"/>
    <p:sldId id="294" r:id="rId14"/>
    <p:sldId id="297" r:id="rId15"/>
    <p:sldId id="261" r:id="rId16"/>
    <p:sldId id="323" r:id="rId17"/>
    <p:sldId id="324" r:id="rId18"/>
    <p:sldId id="296" r:id="rId19"/>
    <p:sldId id="332" r:id="rId20"/>
    <p:sldId id="355" r:id="rId21"/>
    <p:sldId id="298" r:id="rId22"/>
    <p:sldId id="361" r:id="rId23"/>
    <p:sldId id="334" r:id="rId24"/>
    <p:sldId id="325" r:id="rId25"/>
    <p:sldId id="306" r:id="rId26"/>
    <p:sldId id="299" r:id="rId27"/>
    <p:sldId id="335" r:id="rId28"/>
    <p:sldId id="337" r:id="rId29"/>
    <p:sldId id="263" r:id="rId30"/>
    <p:sldId id="265" r:id="rId31"/>
    <p:sldId id="338" r:id="rId32"/>
    <p:sldId id="269" r:id="rId33"/>
    <p:sldId id="270" r:id="rId34"/>
    <p:sldId id="271" r:id="rId35"/>
    <p:sldId id="305" r:id="rId36"/>
    <p:sldId id="278" r:id="rId37"/>
    <p:sldId id="279" r:id="rId38"/>
    <p:sldId id="280" r:id="rId39"/>
    <p:sldId id="339" r:id="rId40"/>
    <p:sldId id="281" r:id="rId41"/>
    <p:sldId id="340" r:id="rId42"/>
    <p:sldId id="287" r:id="rId43"/>
    <p:sldId id="288" r:id="rId44"/>
    <p:sldId id="345" r:id="rId4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21" autoAdjust="0"/>
    <p:restoredTop sz="94523" autoAdjust="0"/>
  </p:normalViewPr>
  <p:slideViewPr>
    <p:cSldViewPr>
      <p:cViewPr varScale="1">
        <p:scale>
          <a:sx n="73" d="100"/>
          <a:sy n="73" d="100"/>
        </p:scale>
        <p:origin x="318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0.xml"/><Relationship Id="rId13" Type="http://schemas.openxmlformats.org/officeDocument/2006/relationships/slide" Target="slides/slide38.xml"/><Relationship Id="rId18" Type="http://schemas.openxmlformats.org/officeDocument/2006/relationships/slide" Target="slides/slide43.xml"/><Relationship Id="rId3" Type="http://schemas.openxmlformats.org/officeDocument/2006/relationships/slide" Target="slides/slide19.xml"/><Relationship Id="rId7" Type="http://schemas.openxmlformats.org/officeDocument/2006/relationships/slide" Target="slides/slide29.xml"/><Relationship Id="rId12" Type="http://schemas.openxmlformats.org/officeDocument/2006/relationships/slide" Target="slides/slide34.xml"/><Relationship Id="rId17" Type="http://schemas.openxmlformats.org/officeDocument/2006/relationships/slide" Target="slides/slide42.xml"/><Relationship Id="rId2" Type="http://schemas.openxmlformats.org/officeDocument/2006/relationships/slide" Target="slides/slide15.xml"/><Relationship Id="rId16" Type="http://schemas.openxmlformats.org/officeDocument/2006/relationships/slide" Target="slides/slide41.xml"/><Relationship Id="rId1" Type="http://schemas.openxmlformats.org/officeDocument/2006/relationships/slide" Target="slides/slide13.xml"/><Relationship Id="rId6" Type="http://schemas.openxmlformats.org/officeDocument/2006/relationships/slide" Target="slides/slide28.xml"/><Relationship Id="rId11" Type="http://schemas.openxmlformats.org/officeDocument/2006/relationships/slide" Target="slides/slide33.xml"/><Relationship Id="rId5" Type="http://schemas.openxmlformats.org/officeDocument/2006/relationships/slide" Target="slides/slide27.xml"/><Relationship Id="rId15" Type="http://schemas.openxmlformats.org/officeDocument/2006/relationships/slide" Target="slides/slide40.xml"/><Relationship Id="rId10" Type="http://schemas.openxmlformats.org/officeDocument/2006/relationships/slide" Target="slides/slide32.xml"/><Relationship Id="rId19" Type="http://schemas.openxmlformats.org/officeDocument/2006/relationships/slide" Target="slides/slide44.xml"/><Relationship Id="rId4" Type="http://schemas.openxmlformats.org/officeDocument/2006/relationships/slide" Target="slides/slide23.xml"/><Relationship Id="rId9" Type="http://schemas.openxmlformats.org/officeDocument/2006/relationships/slide" Target="slides/slide31.xml"/><Relationship Id="rId14" Type="http://schemas.openxmlformats.org/officeDocument/2006/relationships/slide" Target="slides/slide39.xm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6B5D1F-AD31-4D05-9EF1-931C0C9B5ACD}" type="doc">
      <dgm:prSet loTypeId="urn:microsoft.com/office/officeart/2005/8/layout/chevron1" loCatId="process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59C0CAAB-C359-414F-9EBE-E2BBBA770C57}">
      <dgm:prSet phldrT="[Text]"/>
      <dgm:spPr/>
      <dgm:t>
        <a:bodyPr/>
        <a:lstStyle/>
        <a:p>
          <a:r>
            <a:rPr lang="en-US" dirty="0" smtClean="0"/>
            <a:t>Program Counter (PC)</a:t>
          </a:r>
          <a:endParaRPr lang="en-US" dirty="0"/>
        </a:p>
      </dgm:t>
    </dgm:pt>
    <dgm:pt modelId="{B39816C2-274E-42DC-927F-09210F350687}" type="parTrans" cxnId="{D8B1C6A7-9EEA-46BE-A87C-6FE8C149DEDD}">
      <dgm:prSet/>
      <dgm:spPr/>
      <dgm:t>
        <a:bodyPr/>
        <a:lstStyle/>
        <a:p>
          <a:endParaRPr lang="en-US"/>
        </a:p>
      </dgm:t>
    </dgm:pt>
    <dgm:pt modelId="{86B9E0A0-D970-4B28-82A2-2AB452DEE631}" type="sibTrans" cxnId="{D8B1C6A7-9EEA-46BE-A87C-6FE8C149DEDD}">
      <dgm:prSet/>
      <dgm:spPr/>
      <dgm:t>
        <a:bodyPr/>
        <a:lstStyle/>
        <a:p>
          <a:endParaRPr lang="en-US"/>
        </a:p>
      </dgm:t>
    </dgm:pt>
    <dgm:pt modelId="{5AABB24F-A863-4C45-B3DC-315BAA479CDD}">
      <dgm:prSet phldrT="[Text]"/>
      <dgm:spPr/>
      <dgm:t>
        <a:bodyPr/>
        <a:lstStyle/>
        <a:p>
          <a:r>
            <a:rPr lang="en-US" dirty="0" smtClean="0"/>
            <a:t>Holds address of next instruction to fetch</a:t>
          </a:r>
          <a:endParaRPr lang="en-US" dirty="0"/>
        </a:p>
      </dgm:t>
    </dgm:pt>
    <dgm:pt modelId="{9DD7E74D-A709-4C91-8253-1518BEE0E863}" type="parTrans" cxnId="{50C745D4-9540-4191-99BF-B3C14F334493}">
      <dgm:prSet/>
      <dgm:spPr/>
      <dgm:t>
        <a:bodyPr/>
        <a:lstStyle/>
        <a:p>
          <a:endParaRPr lang="en-US"/>
        </a:p>
      </dgm:t>
    </dgm:pt>
    <dgm:pt modelId="{4A6DB5FD-71C3-4E7B-AF04-68228A96C498}" type="sibTrans" cxnId="{50C745D4-9540-4191-99BF-B3C14F334493}">
      <dgm:prSet/>
      <dgm:spPr/>
      <dgm:t>
        <a:bodyPr/>
        <a:lstStyle/>
        <a:p>
          <a:endParaRPr lang="en-US"/>
        </a:p>
      </dgm:t>
    </dgm:pt>
    <dgm:pt modelId="{12D624E8-9FD4-46CD-A5F6-7BBD975F52A5}">
      <dgm:prSet phldrT="[Text]"/>
      <dgm:spPr/>
      <dgm:t>
        <a:bodyPr/>
        <a:lstStyle/>
        <a:p>
          <a:r>
            <a:rPr lang="en-US" dirty="0" smtClean="0"/>
            <a:t>Processor</a:t>
          </a:r>
          <a:endParaRPr lang="en-US" dirty="0"/>
        </a:p>
      </dgm:t>
    </dgm:pt>
    <dgm:pt modelId="{2575A650-F35A-4D5D-9A61-5CD59E95F5FE}" type="parTrans" cxnId="{866B2F92-4D06-49FA-8FD7-9BCE1829CE1C}">
      <dgm:prSet/>
      <dgm:spPr/>
      <dgm:t>
        <a:bodyPr/>
        <a:lstStyle/>
        <a:p>
          <a:endParaRPr lang="en-US"/>
        </a:p>
      </dgm:t>
    </dgm:pt>
    <dgm:pt modelId="{2559CC5C-7DB4-4EAA-8A1E-0A51C94C1958}" type="sibTrans" cxnId="{866B2F92-4D06-49FA-8FD7-9BCE1829CE1C}">
      <dgm:prSet/>
      <dgm:spPr/>
      <dgm:t>
        <a:bodyPr/>
        <a:lstStyle/>
        <a:p>
          <a:endParaRPr lang="en-US"/>
        </a:p>
      </dgm:t>
    </dgm:pt>
    <dgm:pt modelId="{A0D29F53-5062-43F9-ACBB-FF65F53526F3}">
      <dgm:prSet phldrT="[Text]"/>
      <dgm:spPr/>
      <dgm:t>
        <a:bodyPr/>
        <a:lstStyle/>
        <a:p>
          <a:r>
            <a:rPr lang="en-US" dirty="0" smtClean="0"/>
            <a:t>Fetch instruction from memory location pointed to by PC</a:t>
          </a:r>
          <a:endParaRPr lang="en-US" dirty="0"/>
        </a:p>
      </dgm:t>
    </dgm:pt>
    <dgm:pt modelId="{993F16DE-3E31-40A3-93A6-C97BF61E8128}" type="parTrans" cxnId="{D5E13FBD-E083-41AD-8EC4-C45BAE5AB2EF}">
      <dgm:prSet/>
      <dgm:spPr/>
      <dgm:t>
        <a:bodyPr/>
        <a:lstStyle/>
        <a:p>
          <a:endParaRPr lang="en-US"/>
        </a:p>
      </dgm:t>
    </dgm:pt>
    <dgm:pt modelId="{22F65A34-805A-4D85-977A-36A04B3E7850}" type="sibTrans" cxnId="{D5E13FBD-E083-41AD-8EC4-C45BAE5AB2EF}">
      <dgm:prSet/>
      <dgm:spPr/>
      <dgm:t>
        <a:bodyPr/>
        <a:lstStyle/>
        <a:p>
          <a:endParaRPr lang="en-US"/>
        </a:p>
      </dgm:t>
    </dgm:pt>
    <dgm:pt modelId="{5E9BB26D-7656-4D5F-A55C-7AED4ED8319A}">
      <dgm:prSet phldrT="[Text]"/>
      <dgm:spPr/>
      <dgm:t>
        <a:bodyPr/>
        <a:lstStyle/>
        <a:p>
          <a:r>
            <a:rPr lang="en-US" dirty="0" smtClean="0"/>
            <a:t>Increment PC</a:t>
          </a:r>
          <a:endParaRPr lang="en-US" dirty="0"/>
        </a:p>
      </dgm:t>
    </dgm:pt>
    <dgm:pt modelId="{0C614B57-A0B2-4C0C-80FD-D5D0718B0A9A}" type="parTrans" cxnId="{74538564-0DA0-4169-9B9D-3978AB02C3F1}">
      <dgm:prSet/>
      <dgm:spPr/>
      <dgm:t>
        <a:bodyPr/>
        <a:lstStyle/>
        <a:p>
          <a:endParaRPr lang="en-US"/>
        </a:p>
      </dgm:t>
    </dgm:pt>
    <dgm:pt modelId="{4ACA3CFB-04BC-4F28-AADC-2E8F1B230FD2}" type="sibTrans" cxnId="{74538564-0DA0-4169-9B9D-3978AB02C3F1}">
      <dgm:prSet/>
      <dgm:spPr/>
      <dgm:t>
        <a:bodyPr/>
        <a:lstStyle/>
        <a:p>
          <a:endParaRPr lang="en-US"/>
        </a:p>
      </dgm:t>
    </dgm:pt>
    <dgm:pt modelId="{C972615C-266F-4104-A9D9-FA7454854C9B}">
      <dgm:prSet phldrT="[Text]"/>
      <dgm:spPr/>
      <dgm:t>
        <a:bodyPr/>
        <a:lstStyle/>
        <a:p>
          <a:r>
            <a:rPr lang="en-US" dirty="0" smtClean="0"/>
            <a:t>Instruction Register (IR)</a:t>
          </a:r>
          <a:endParaRPr lang="en-US" dirty="0"/>
        </a:p>
      </dgm:t>
    </dgm:pt>
    <dgm:pt modelId="{9CD8043E-4261-4385-B553-2E2A36B6A437}" type="parTrans" cxnId="{4EC7F780-1E55-4AA4-96A3-B9BED833FB97}">
      <dgm:prSet/>
      <dgm:spPr/>
      <dgm:t>
        <a:bodyPr/>
        <a:lstStyle/>
        <a:p>
          <a:endParaRPr lang="en-US"/>
        </a:p>
      </dgm:t>
    </dgm:pt>
    <dgm:pt modelId="{6698CC74-3758-4924-B43B-BB91141D7B8E}" type="sibTrans" cxnId="{4EC7F780-1E55-4AA4-96A3-B9BED833FB97}">
      <dgm:prSet/>
      <dgm:spPr/>
      <dgm:t>
        <a:bodyPr/>
        <a:lstStyle/>
        <a:p>
          <a:endParaRPr lang="en-US"/>
        </a:p>
      </dgm:t>
    </dgm:pt>
    <dgm:pt modelId="{D4EE5007-1D19-4BA6-B992-7183A11E1B87}">
      <dgm:prSet phldrT="[Text]"/>
      <dgm:spPr/>
      <dgm:t>
        <a:bodyPr/>
        <a:lstStyle/>
        <a:p>
          <a:r>
            <a:rPr lang="en-US" dirty="0" smtClean="0"/>
            <a:t>Load the instruction</a:t>
          </a:r>
          <a:endParaRPr lang="en-US" dirty="0"/>
        </a:p>
      </dgm:t>
    </dgm:pt>
    <dgm:pt modelId="{D524293E-5FE7-4158-9753-9F56BE00A88E}" type="parTrans" cxnId="{87B21AFD-261E-4FD4-9014-554C333EFB43}">
      <dgm:prSet/>
      <dgm:spPr/>
      <dgm:t>
        <a:bodyPr/>
        <a:lstStyle/>
        <a:p>
          <a:endParaRPr lang="en-US"/>
        </a:p>
      </dgm:t>
    </dgm:pt>
    <dgm:pt modelId="{CD227C79-7C5B-4274-A26A-B6755DB8E80E}" type="sibTrans" cxnId="{87B21AFD-261E-4FD4-9014-554C333EFB43}">
      <dgm:prSet/>
      <dgm:spPr/>
      <dgm:t>
        <a:bodyPr/>
        <a:lstStyle/>
        <a:p>
          <a:endParaRPr lang="en-US"/>
        </a:p>
      </dgm:t>
    </dgm:pt>
    <dgm:pt modelId="{83598EAC-9D41-4238-8FAA-262A54E4D3D7}">
      <dgm:prSet phldrT="[Text]"/>
      <dgm:spPr/>
      <dgm:t>
        <a:bodyPr/>
        <a:lstStyle/>
        <a:p>
          <a:r>
            <a:rPr lang="en-US" dirty="0" smtClean="0"/>
            <a:t>Processor</a:t>
          </a:r>
          <a:endParaRPr lang="en-US" dirty="0"/>
        </a:p>
      </dgm:t>
    </dgm:pt>
    <dgm:pt modelId="{5CC5456C-E1D2-4245-8BA4-697D737B1C15}" type="parTrans" cxnId="{64CFED81-F5B9-43C8-9EFF-6EBB3BD35E52}">
      <dgm:prSet/>
      <dgm:spPr/>
      <dgm:t>
        <a:bodyPr/>
        <a:lstStyle/>
        <a:p>
          <a:endParaRPr lang="en-US"/>
        </a:p>
      </dgm:t>
    </dgm:pt>
    <dgm:pt modelId="{903D2792-F40E-4813-8611-23FFCE747561}" type="sibTrans" cxnId="{64CFED81-F5B9-43C8-9EFF-6EBB3BD35E52}">
      <dgm:prSet/>
      <dgm:spPr/>
      <dgm:t>
        <a:bodyPr/>
        <a:lstStyle/>
        <a:p>
          <a:endParaRPr lang="en-US"/>
        </a:p>
      </dgm:t>
    </dgm:pt>
    <dgm:pt modelId="{BC3C9C46-24BB-4F63-8836-2F187F9F7AFC}">
      <dgm:prSet phldrT="[Text]"/>
      <dgm:spPr/>
      <dgm:t>
        <a:bodyPr/>
        <a:lstStyle/>
        <a:p>
          <a:r>
            <a:rPr lang="en-US" dirty="0" smtClean="0"/>
            <a:t>Interprets instruction</a:t>
          </a:r>
          <a:endParaRPr lang="en-US" dirty="0"/>
        </a:p>
      </dgm:t>
    </dgm:pt>
    <dgm:pt modelId="{7CC45ABC-3F99-433F-A1C2-0C609CF6777E}" type="parTrans" cxnId="{080FECB6-4798-4599-B5A0-06BCB8E56836}">
      <dgm:prSet/>
      <dgm:spPr/>
      <dgm:t>
        <a:bodyPr/>
        <a:lstStyle/>
        <a:p>
          <a:endParaRPr lang="en-US"/>
        </a:p>
      </dgm:t>
    </dgm:pt>
    <dgm:pt modelId="{E387ECFE-A392-4F7E-AE42-145F7FFC813F}" type="sibTrans" cxnId="{080FECB6-4798-4599-B5A0-06BCB8E56836}">
      <dgm:prSet/>
      <dgm:spPr/>
      <dgm:t>
        <a:bodyPr/>
        <a:lstStyle/>
        <a:p>
          <a:endParaRPr lang="en-US"/>
        </a:p>
      </dgm:t>
    </dgm:pt>
    <dgm:pt modelId="{8C73AFAB-F86B-4086-92CE-CE50DFDB3083}">
      <dgm:prSet phldrT="[Text]"/>
      <dgm:spPr/>
      <dgm:t>
        <a:bodyPr/>
        <a:lstStyle/>
        <a:p>
          <a:r>
            <a:rPr lang="en-US" dirty="0" smtClean="0"/>
            <a:t>Perform required actions</a:t>
          </a:r>
          <a:endParaRPr lang="en-US" dirty="0"/>
        </a:p>
      </dgm:t>
    </dgm:pt>
    <dgm:pt modelId="{9BCF4DF5-CAAD-4628-844D-1472D2EBBC96}" type="parTrans" cxnId="{CB2AFEB2-D131-4196-9279-B04EED45BC05}">
      <dgm:prSet/>
      <dgm:spPr/>
      <dgm:t>
        <a:bodyPr/>
        <a:lstStyle/>
        <a:p>
          <a:endParaRPr lang="en-US"/>
        </a:p>
      </dgm:t>
    </dgm:pt>
    <dgm:pt modelId="{C06820C8-1717-4589-979C-1B6558E9ADF8}" type="sibTrans" cxnId="{CB2AFEB2-D131-4196-9279-B04EED45BC05}">
      <dgm:prSet/>
      <dgm:spPr/>
      <dgm:t>
        <a:bodyPr/>
        <a:lstStyle/>
        <a:p>
          <a:endParaRPr lang="en-US"/>
        </a:p>
      </dgm:t>
    </dgm:pt>
    <dgm:pt modelId="{74A50D6B-B889-4005-B23F-98365636F625}" type="pres">
      <dgm:prSet presAssocID="{766B5D1F-AD31-4D05-9EF1-931C0C9B5AC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C2C76EB-EB54-497C-BF49-C87303454234}" type="pres">
      <dgm:prSet presAssocID="{59C0CAAB-C359-414F-9EBE-E2BBBA770C57}" presName="composite" presStyleCnt="0"/>
      <dgm:spPr/>
    </dgm:pt>
    <dgm:pt modelId="{0235785C-23BB-4F85-9929-7DF330C28A0D}" type="pres">
      <dgm:prSet presAssocID="{59C0CAAB-C359-414F-9EBE-E2BBBA770C57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13D56-2978-4258-8A42-E62227A6DB41}" type="pres">
      <dgm:prSet presAssocID="{59C0CAAB-C359-414F-9EBE-E2BBBA770C57}" presName="desTx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E115BC-E985-4CD9-BFF6-16549695A4B9}" type="pres">
      <dgm:prSet presAssocID="{86B9E0A0-D970-4B28-82A2-2AB452DEE631}" presName="space" presStyleCnt="0"/>
      <dgm:spPr/>
    </dgm:pt>
    <dgm:pt modelId="{8EDAF928-487E-4A21-A11E-C2D602F6A19A}" type="pres">
      <dgm:prSet presAssocID="{12D624E8-9FD4-46CD-A5F6-7BBD975F52A5}" presName="composite" presStyleCnt="0"/>
      <dgm:spPr/>
    </dgm:pt>
    <dgm:pt modelId="{625015C1-3350-4650-A14A-472684589BF3}" type="pres">
      <dgm:prSet presAssocID="{12D624E8-9FD4-46CD-A5F6-7BBD975F52A5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18DBF6-40BE-49E4-96EF-332095224298}" type="pres">
      <dgm:prSet presAssocID="{12D624E8-9FD4-46CD-A5F6-7BBD975F52A5}" presName="desTx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EEACDA-FF1F-47EA-8D5C-D85C4507A0FE}" type="pres">
      <dgm:prSet presAssocID="{2559CC5C-7DB4-4EAA-8A1E-0A51C94C1958}" presName="space" presStyleCnt="0"/>
      <dgm:spPr/>
    </dgm:pt>
    <dgm:pt modelId="{41410FA0-AA71-417B-86B4-1CD465371BE1}" type="pres">
      <dgm:prSet presAssocID="{C972615C-266F-4104-A9D9-FA7454854C9B}" presName="composite" presStyleCnt="0"/>
      <dgm:spPr/>
    </dgm:pt>
    <dgm:pt modelId="{AEC290E4-8258-4D07-9749-6EEB7838456B}" type="pres">
      <dgm:prSet presAssocID="{C972615C-266F-4104-A9D9-FA7454854C9B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F85319-ED3D-4334-87B7-5156B634FEDC}" type="pres">
      <dgm:prSet presAssocID="{C972615C-266F-4104-A9D9-FA7454854C9B}" presName="desTx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3E1F97-9E04-4BEA-8B97-7F4EBFB336D5}" type="pres">
      <dgm:prSet presAssocID="{6698CC74-3758-4924-B43B-BB91141D7B8E}" presName="space" presStyleCnt="0"/>
      <dgm:spPr/>
    </dgm:pt>
    <dgm:pt modelId="{194BE516-319D-4C85-B560-EACED146AD3B}" type="pres">
      <dgm:prSet presAssocID="{83598EAC-9D41-4238-8FAA-262A54E4D3D7}" presName="composite" presStyleCnt="0"/>
      <dgm:spPr/>
    </dgm:pt>
    <dgm:pt modelId="{A104CEEC-F6E1-4AC4-B789-E39E1E6AC551}" type="pres">
      <dgm:prSet presAssocID="{83598EAC-9D41-4238-8FAA-262A54E4D3D7}" presName="par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40C6FF-0F5D-4E8F-B062-D81C827BD548}" type="pres">
      <dgm:prSet presAssocID="{83598EAC-9D41-4238-8FAA-262A54E4D3D7}" presName="desTx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CF5952-69EB-492C-A7B6-3CDEA92C309F}" type="presOf" srcId="{766B5D1F-AD31-4D05-9EF1-931C0C9B5ACD}" destId="{74A50D6B-B889-4005-B23F-98365636F625}" srcOrd="0" destOrd="0" presId="urn:microsoft.com/office/officeart/2005/8/layout/chevron1"/>
    <dgm:cxn modelId="{87B21AFD-261E-4FD4-9014-554C333EFB43}" srcId="{C972615C-266F-4104-A9D9-FA7454854C9B}" destId="{D4EE5007-1D19-4BA6-B992-7183A11E1B87}" srcOrd="0" destOrd="0" parTransId="{D524293E-5FE7-4158-9753-9F56BE00A88E}" sibTransId="{CD227C79-7C5B-4274-A26A-B6755DB8E80E}"/>
    <dgm:cxn modelId="{080FECB6-4798-4599-B5A0-06BCB8E56836}" srcId="{83598EAC-9D41-4238-8FAA-262A54E4D3D7}" destId="{BC3C9C46-24BB-4F63-8836-2F187F9F7AFC}" srcOrd="0" destOrd="0" parTransId="{7CC45ABC-3F99-433F-A1C2-0C609CF6777E}" sibTransId="{E387ECFE-A392-4F7E-AE42-145F7FFC813F}"/>
    <dgm:cxn modelId="{A10084E4-5E5C-48AD-ACEE-7B0FF8EDEB77}" type="presOf" srcId="{C972615C-266F-4104-A9D9-FA7454854C9B}" destId="{AEC290E4-8258-4D07-9749-6EEB7838456B}" srcOrd="0" destOrd="0" presId="urn:microsoft.com/office/officeart/2005/8/layout/chevron1"/>
    <dgm:cxn modelId="{866B2F92-4D06-49FA-8FD7-9BCE1829CE1C}" srcId="{766B5D1F-AD31-4D05-9EF1-931C0C9B5ACD}" destId="{12D624E8-9FD4-46CD-A5F6-7BBD975F52A5}" srcOrd="1" destOrd="0" parTransId="{2575A650-F35A-4D5D-9A61-5CD59E95F5FE}" sibTransId="{2559CC5C-7DB4-4EAA-8A1E-0A51C94C1958}"/>
    <dgm:cxn modelId="{74538564-0DA0-4169-9B9D-3978AB02C3F1}" srcId="{12D624E8-9FD4-46CD-A5F6-7BBD975F52A5}" destId="{5E9BB26D-7656-4D5F-A55C-7AED4ED8319A}" srcOrd="1" destOrd="0" parTransId="{0C614B57-A0B2-4C0C-80FD-D5D0718B0A9A}" sibTransId="{4ACA3CFB-04BC-4F28-AADC-2E8F1B230FD2}"/>
    <dgm:cxn modelId="{50C745D4-9540-4191-99BF-B3C14F334493}" srcId="{59C0CAAB-C359-414F-9EBE-E2BBBA770C57}" destId="{5AABB24F-A863-4C45-B3DC-315BAA479CDD}" srcOrd="0" destOrd="0" parTransId="{9DD7E74D-A709-4C91-8253-1518BEE0E863}" sibTransId="{4A6DB5FD-71C3-4E7B-AF04-68228A96C498}"/>
    <dgm:cxn modelId="{CB2AFEB2-D131-4196-9279-B04EED45BC05}" srcId="{83598EAC-9D41-4238-8FAA-262A54E4D3D7}" destId="{8C73AFAB-F86B-4086-92CE-CE50DFDB3083}" srcOrd="1" destOrd="0" parTransId="{9BCF4DF5-CAAD-4628-844D-1472D2EBBC96}" sibTransId="{C06820C8-1717-4589-979C-1B6558E9ADF8}"/>
    <dgm:cxn modelId="{5285F5CD-2E8F-4018-87A2-52D3945FD0F5}" type="presOf" srcId="{5E9BB26D-7656-4D5F-A55C-7AED4ED8319A}" destId="{1118DBF6-40BE-49E4-96EF-332095224298}" srcOrd="0" destOrd="1" presId="urn:microsoft.com/office/officeart/2005/8/layout/chevron1"/>
    <dgm:cxn modelId="{4EC7F780-1E55-4AA4-96A3-B9BED833FB97}" srcId="{766B5D1F-AD31-4D05-9EF1-931C0C9B5ACD}" destId="{C972615C-266F-4104-A9D9-FA7454854C9B}" srcOrd="2" destOrd="0" parTransId="{9CD8043E-4261-4385-B553-2E2A36B6A437}" sibTransId="{6698CC74-3758-4924-B43B-BB91141D7B8E}"/>
    <dgm:cxn modelId="{12B09819-4131-4D32-A3F6-ABE390B0B78C}" type="presOf" srcId="{D4EE5007-1D19-4BA6-B992-7183A11E1B87}" destId="{ECF85319-ED3D-4334-87B7-5156B634FEDC}" srcOrd="0" destOrd="0" presId="urn:microsoft.com/office/officeart/2005/8/layout/chevron1"/>
    <dgm:cxn modelId="{64CFED81-F5B9-43C8-9EFF-6EBB3BD35E52}" srcId="{766B5D1F-AD31-4D05-9EF1-931C0C9B5ACD}" destId="{83598EAC-9D41-4238-8FAA-262A54E4D3D7}" srcOrd="3" destOrd="0" parTransId="{5CC5456C-E1D2-4245-8BA4-697D737B1C15}" sibTransId="{903D2792-F40E-4813-8611-23FFCE747561}"/>
    <dgm:cxn modelId="{A2210E3A-78D0-429C-8A78-26DFC1DD916D}" type="presOf" srcId="{A0D29F53-5062-43F9-ACBB-FF65F53526F3}" destId="{1118DBF6-40BE-49E4-96EF-332095224298}" srcOrd="0" destOrd="0" presId="urn:microsoft.com/office/officeart/2005/8/layout/chevron1"/>
    <dgm:cxn modelId="{DAC17C2C-2989-43D4-9DE5-F457959104B3}" type="presOf" srcId="{BC3C9C46-24BB-4F63-8836-2F187F9F7AFC}" destId="{AB40C6FF-0F5D-4E8F-B062-D81C827BD548}" srcOrd="0" destOrd="0" presId="urn:microsoft.com/office/officeart/2005/8/layout/chevron1"/>
    <dgm:cxn modelId="{A593B383-E919-431F-AC5A-F92D2DF64B32}" type="presOf" srcId="{59C0CAAB-C359-414F-9EBE-E2BBBA770C57}" destId="{0235785C-23BB-4F85-9929-7DF330C28A0D}" srcOrd="0" destOrd="0" presId="urn:microsoft.com/office/officeart/2005/8/layout/chevron1"/>
    <dgm:cxn modelId="{D5E13FBD-E083-41AD-8EC4-C45BAE5AB2EF}" srcId="{12D624E8-9FD4-46CD-A5F6-7BBD975F52A5}" destId="{A0D29F53-5062-43F9-ACBB-FF65F53526F3}" srcOrd="0" destOrd="0" parTransId="{993F16DE-3E31-40A3-93A6-C97BF61E8128}" sibTransId="{22F65A34-805A-4D85-977A-36A04B3E7850}"/>
    <dgm:cxn modelId="{133D1AD0-CDF1-4709-9073-6F7C28A95092}" type="presOf" srcId="{12D624E8-9FD4-46CD-A5F6-7BBD975F52A5}" destId="{625015C1-3350-4650-A14A-472684589BF3}" srcOrd="0" destOrd="0" presId="urn:microsoft.com/office/officeart/2005/8/layout/chevron1"/>
    <dgm:cxn modelId="{09FF2C21-288C-439B-87FF-EA66D6280AC7}" type="presOf" srcId="{5AABB24F-A863-4C45-B3DC-315BAA479CDD}" destId="{3C713D56-2978-4258-8A42-E62227A6DB41}" srcOrd="0" destOrd="0" presId="urn:microsoft.com/office/officeart/2005/8/layout/chevron1"/>
    <dgm:cxn modelId="{FD19C92A-927C-46C7-8323-15C58F218A3C}" type="presOf" srcId="{83598EAC-9D41-4238-8FAA-262A54E4D3D7}" destId="{A104CEEC-F6E1-4AC4-B789-E39E1E6AC551}" srcOrd="0" destOrd="0" presId="urn:microsoft.com/office/officeart/2005/8/layout/chevron1"/>
    <dgm:cxn modelId="{3EF61037-31ED-4D1A-8EF1-12708ABD9B50}" type="presOf" srcId="{8C73AFAB-F86B-4086-92CE-CE50DFDB3083}" destId="{AB40C6FF-0F5D-4E8F-B062-D81C827BD548}" srcOrd="0" destOrd="1" presId="urn:microsoft.com/office/officeart/2005/8/layout/chevron1"/>
    <dgm:cxn modelId="{D8B1C6A7-9EEA-46BE-A87C-6FE8C149DEDD}" srcId="{766B5D1F-AD31-4D05-9EF1-931C0C9B5ACD}" destId="{59C0CAAB-C359-414F-9EBE-E2BBBA770C57}" srcOrd="0" destOrd="0" parTransId="{B39816C2-274E-42DC-927F-09210F350687}" sibTransId="{86B9E0A0-D970-4B28-82A2-2AB452DEE631}"/>
    <dgm:cxn modelId="{91CCB6A5-C815-43FB-93A7-304FBF2E770A}" type="presParOf" srcId="{74A50D6B-B889-4005-B23F-98365636F625}" destId="{5C2C76EB-EB54-497C-BF49-C87303454234}" srcOrd="0" destOrd="0" presId="urn:microsoft.com/office/officeart/2005/8/layout/chevron1"/>
    <dgm:cxn modelId="{E3DFD678-0C73-4061-A1C2-0C9840112E1B}" type="presParOf" srcId="{5C2C76EB-EB54-497C-BF49-C87303454234}" destId="{0235785C-23BB-4F85-9929-7DF330C28A0D}" srcOrd="0" destOrd="0" presId="urn:microsoft.com/office/officeart/2005/8/layout/chevron1"/>
    <dgm:cxn modelId="{E4F52A65-8CCA-4BBA-BAA0-7DB02558D383}" type="presParOf" srcId="{5C2C76EB-EB54-497C-BF49-C87303454234}" destId="{3C713D56-2978-4258-8A42-E62227A6DB41}" srcOrd="1" destOrd="0" presId="urn:microsoft.com/office/officeart/2005/8/layout/chevron1"/>
    <dgm:cxn modelId="{823DCB50-AA17-45EB-947D-D51A0594BD79}" type="presParOf" srcId="{74A50D6B-B889-4005-B23F-98365636F625}" destId="{55E115BC-E985-4CD9-BFF6-16549695A4B9}" srcOrd="1" destOrd="0" presId="urn:microsoft.com/office/officeart/2005/8/layout/chevron1"/>
    <dgm:cxn modelId="{ACAD41F9-09D6-45FA-A7EA-0E460682A072}" type="presParOf" srcId="{74A50D6B-B889-4005-B23F-98365636F625}" destId="{8EDAF928-487E-4A21-A11E-C2D602F6A19A}" srcOrd="2" destOrd="0" presId="urn:microsoft.com/office/officeart/2005/8/layout/chevron1"/>
    <dgm:cxn modelId="{2C9CD4E7-7D5C-49E6-910C-2563D6987633}" type="presParOf" srcId="{8EDAF928-487E-4A21-A11E-C2D602F6A19A}" destId="{625015C1-3350-4650-A14A-472684589BF3}" srcOrd="0" destOrd="0" presId="urn:microsoft.com/office/officeart/2005/8/layout/chevron1"/>
    <dgm:cxn modelId="{B9E616CB-C254-4322-8227-9D1227A465C4}" type="presParOf" srcId="{8EDAF928-487E-4A21-A11E-C2D602F6A19A}" destId="{1118DBF6-40BE-49E4-96EF-332095224298}" srcOrd="1" destOrd="0" presId="urn:microsoft.com/office/officeart/2005/8/layout/chevron1"/>
    <dgm:cxn modelId="{5004F4C3-9BD7-44CF-8934-398C59C20A3F}" type="presParOf" srcId="{74A50D6B-B889-4005-B23F-98365636F625}" destId="{EDEEACDA-FF1F-47EA-8D5C-D85C4507A0FE}" srcOrd="3" destOrd="0" presId="urn:microsoft.com/office/officeart/2005/8/layout/chevron1"/>
    <dgm:cxn modelId="{F54DFFA9-4605-452B-B948-1666A1F47865}" type="presParOf" srcId="{74A50D6B-B889-4005-B23F-98365636F625}" destId="{41410FA0-AA71-417B-86B4-1CD465371BE1}" srcOrd="4" destOrd="0" presId="urn:microsoft.com/office/officeart/2005/8/layout/chevron1"/>
    <dgm:cxn modelId="{74A96580-6874-4EC5-8A36-DC159EA04CB3}" type="presParOf" srcId="{41410FA0-AA71-417B-86B4-1CD465371BE1}" destId="{AEC290E4-8258-4D07-9749-6EEB7838456B}" srcOrd="0" destOrd="0" presId="urn:microsoft.com/office/officeart/2005/8/layout/chevron1"/>
    <dgm:cxn modelId="{9A7F6453-0D19-4B86-B64A-1EDD7554F5EE}" type="presParOf" srcId="{41410FA0-AA71-417B-86B4-1CD465371BE1}" destId="{ECF85319-ED3D-4334-87B7-5156B634FEDC}" srcOrd="1" destOrd="0" presId="urn:microsoft.com/office/officeart/2005/8/layout/chevron1"/>
    <dgm:cxn modelId="{FA8C6951-1289-4F7E-8361-C3E338750F14}" type="presParOf" srcId="{74A50D6B-B889-4005-B23F-98365636F625}" destId="{F93E1F97-9E04-4BEA-8B97-7F4EBFB336D5}" srcOrd="5" destOrd="0" presId="urn:microsoft.com/office/officeart/2005/8/layout/chevron1"/>
    <dgm:cxn modelId="{958803B3-E8E7-48AB-8155-46D1E1F217F9}" type="presParOf" srcId="{74A50D6B-B889-4005-B23F-98365636F625}" destId="{194BE516-319D-4C85-B560-EACED146AD3B}" srcOrd="6" destOrd="0" presId="urn:microsoft.com/office/officeart/2005/8/layout/chevron1"/>
    <dgm:cxn modelId="{77B63CD4-F6C4-48CF-AF10-CF6496042247}" type="presParOf" srcId="{194BE516-319D-4C85-B560-EACED146AD3B}" destId="{A104CEEC-F6E1-4AC4-B789-E39E1E6AC551}" srcOrd="0" destOrd="0" presId="urn:microsoft.com/office/officeart/2005/8/layout/chevron1"/>
    <dgm:cxn modelId="{E081BBAC-BFA1-4B12-8216-AAC1BA394236}" type="presParOf" srcId="{194BE516-319D-4C85-B560-EACED146AD3B}" destId="{AB40C6FF-0F5D-4E8F-B062-D81C827BD548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C30105-BBE0-F74F-A388-D0D0D0C8543C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C013D74-4496-6145-974D-3AD7B3DF03D9}">
      <dgm:prSet/>
      <dgm:spPr/>
      <dgm:t>
        <a:bodyPr/>
        <a:lstStyle/>
        <a:p>
          <a:pPr rtl="0"/>
          <a:r>
            <a:rPr lang="en-US" b="1" dirty="0" smtClean="0"/>
            <a:t>Software</a:t>
          </a:r>
          <a:endParaRPr lang="en-US" b="1" dirty="0"/>
        </a:p>
      </dgm:t>
    </dgm:pt>
    <dgm:pt modelId="{FD5101E8-59C9-984B-946A-F1CD6221CEF5}" type="parTrans" cxnId="{CC9F5922-37AD-B248-AF43-253EB23D1B0E}">
      <dgm:prSet/>
      <dgm:spPr/>
      <dgm:t>
        <a:bodyPr/>
        <a:lstStyle/>
        <a:p>
          <a:endParaRPr lang="en-US"/>
        </a:p>
      </dgm:t>
    </dgm:pt>
    <dgm:pt modelId="{EB825CBB-6EAB-174F-8D70-872CE0C06302}" type="sibTrans" cxnId="{CC9F5922-37AD-B248-AF43-253EB23D1B0E}">
      <dgm:prSet/>
      <dgm:spPr/>
      <dgm:t>
        <a:bodyPr/>
        <a:lstStyle/>
        <a:p>
          <a:endParaRPr lang="en-US"/>
        </a:p>
      </dgm:t>
    </dgm:pt>
    <dgm:pt modelId="{33B2E1D5-7076-B64B-A7DA-BF991DF39737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 sequence of codes or instructions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52F9CF-6805-9F44-A08C-A640CECAE02A}" type="parTrans" cxnId="{8D54DEB6-2CB9-C649-AED1-FDF20EC35323}">
      <dgm:prSet/>
      <dgm:spPr/>
      <dgm:t>
        <a:bodyPr/>
        <a:lstStyle/>
        <a:p>
          <a:endParaRPr lang="en-US"/>
        </a:p>
      </dgm:t>
    </dgm:pt>
    <dgm:pt modelId="{DAE790BE-2467-CB43-8CEB-39796D3F9248}" type="sibTrans" cxnId="{8D54DEB6-2CB9-C649-AED1-FDF20EC35323}">
      <dgm:prSet/>
      <dgm:spPr/>
      <dgm:t>
        <a:bodyPr/>
        <a:lstStyle/>
        <a:p>
          <a:endParaRPr lang="en-US"/>
        </a:p>
      </dgm:t>
    </dgm:pt>
    <dgm:pt modelId="{E49359DF-E4C7-3E4C-B7F3-501F92A360B3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Part of the hardware interprets each instruction and generates control signals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F14906-8F33-FD44-BE44-8ECB73B43A97}" type="parTrans" cxnId="{D82BA876-664D-2849-8497-ABB849C5D360}">
      <dgm:prSet/>
      <dgm:spPr/>
      <dgm:t>
        <a:bodyPr/>
        <a:lstStyle/>
        <a:p>
          <a:endParaRPr lang="en-US"/>
        </a:p>
      </dgm:t>
    </dgm:pt>
    <dgm:pt modelId="{29509CF6-40D7-A941-81D4-46C13F33C8F5}" type="sibTrans" cxnId="{D82BA876-664D-2849-8497-ABB849C5D360}">
      <dgm:prSet/>
      <dgm:spPr/>
      <dgm:t>
        <a:bodyPr/>
        <a:lstStyle/>
        <a:p>
          <a:endParaRPr lang="en-US"/>
        </a:p>
      </dgm:t>
    </dgm:pt>
    <dgm:pt modelId="{F042A6B9-4955-0C42-B5FE-6657EE6789DC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Provide a new sequence of codes for each new program instead of rewiring the hardware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9BE1BD-AC78-634C-A4F2-A2143CE02EBA}" type="parTrans" cxnId="{59262761-8F1F-2444-9B06-892560221F22}">
      <dgm:prSet/>
      <dgm:spPr/>
      <dgm:t>
        <a:bodyPr/>
        <a:lstStyle/>
        <a:p>
          <a:endParaRPr lang="en-US"/>
        </a:p>
      </dgm:t>
    </dgm:pt>
    <dgm:pt modelId="{612D2958-397F-544D-9802-F37A5D3AFCB3}" type="sibTrans" cxnId="{59262761-8F1F-2444-9B06-892560221F22}">
      <dgm:prSet/>
      <dgm:spPr/>
      <dgm:t>
        <a:bodyPr/>
        <a:lstStyle/>
        <a:p>
          <a:endParaRPr lang="en-US"/>
        </a:p>
      </dgm:t>
    </dgm:pt>
    <dgm:pt modelId="{E037D4F1-8C5F-BB41-A625-2334E757E45E}">
      <dgm:prSet/>
      <dgm:spPr/>
      <dgm:t>
        <a:bodyPr/>
        <a:lstStyle/>
        <a:p>
          <a:pPr rtl="0"/>
          <a:r>
            <a:rPr lang="en-US" b="1" dirty="0" smtClean="0"/>
            <a:t>Major components:</a:t>
          </a:r>
          <a:endParaRPr lang="en-US" b="1" dirty="0"/>
        </a:p>
      </dgm:t>
    </dgm:pt>
    <dgm:pt modelId="{2518649E-74D5-1446-85AC-B3F416C1B89C}" type="parTrans" cxnId="{80C724BD-936C-E34B-91A0-B2EA8D8A0E6B}">
      <dgm:prSet/>
      <dgm:spPr/>
      <dgm:t>
        <a:bodyPr/>
        <a:lstStyle/>
        <a:p>
          <a:endParaRPr lang="en-US"/>
        </a:p>
      </dgm:t>
    </dgm:pt>
    <dgm:pt modelId="{89391C87-0FC1-954B-9C37-906B39F142A8}" type="sibTrans" cxnId="{80C724BD-936C-E34B-91A0-B2EA8D8A0E6B}">
      <dgm:prSet/>
      <dgm:spPr/>
      <dgm:t>
        <a:bodyPr/>
        <a:lstStyle/>
        <a:p>
          <a:endParaRPr lang="en-US"/>
        </a:p>
      </dgm:t>
    </dgm:pt>
    <dgm:pt modelId="{234E42D5-31BB-0A4C-9CD6-B6D224CD535C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Means of reporting results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FAF873-5FB9-624E-A49D-5B08A05DCBF5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Output module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002FA64-CDE6-0940-AC00-543365586A19}" type="sibTrans" cxnId="{4EBA38F4-3A1B-1742-BA72-AB710EA8C3C7}">
      <dgm:prSet/>
      <dgm:spPr/>
      <dgm:t>
        <a:bodyPr/>
        <a:lstStyle/>
        <a:p>
          <a:endParaRPr lang="en-US"/>
        </a:p>
      </dgm:t>
    </dgm:pt>
    <dgm:pt modelId="{B008B530-2D2D-4D43-966B-A433E3A4A2C8}" type="parTrans" cxnId="{4EBA38F4-3A1B-1742-BA72-AB710EA8C3C7}">
      <dgm:prSet/>
      <dgm:spPr/>
      <dgm:t>
        <a:bodyPr/>
        <a:lstStyle/>
        <a:p>
          <a:endParaRPr lang="en-US"/>
        </a:p>
      </dgm:t>
    </dgm:pt>
    <dgm:pt modelId="{4C804830-6C20-2741-AE9E-45F450C8F352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Contains basic components for accepting data and instructions and converting them into an internal form of signals usable by the system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8C7C32-FC71-034A-A9D1-2D2E150E1953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Input module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DC2FD5-CEDD-3D49-9DE0-8C0B4BA26801}" type="sibTrans" cxnId="{34022C4D-3E17-604D-AEAE-B0FEF57DFD0E}">
      <dgm:prSet/>
      <dgm:spPr/>
      <dgm:t>
        <a:bodyPr/>
        <a:lstStyle/>
        <a:p>
          <a:endParaRPr lang="en-US"/>
        </a:p>
      </dgm:t>
    </dgm:pt>
    <dgm:pt modelId="{F5DA14C9-CFF8-8C4C-9835-74F10C62CE79}" type="parTrans" cxnId="{34022C4D-3E17-604D-AEAE-B0FEF57DFD0E}">
      <dgm:prSet/>
      <dgm:spPr/>
      <dgm:t>
        <a:bodyPr/>
        <a:lstStyle/>
        <a:p>
          <a:endParaRPr lang="en-US"/>
        </a:p>
      </dgm:t>
    </dgm:pt>
    <dgm:pt modelId="{7553F031-D91F-B34C-9D28-1D3C7C5C7FF5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I/O Components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C111B9-16D2-4F4E-8812-F869ABB36A3D}" type="sibTrans" cxnId="{916F1E77-62DF-1840-BE91-704D6A2132EB}">
      <dgm:prSet/>
      <dgm:spPr/>
      <dgm:t>
        <a:bodyPr/>
        <a:lstStyle/>
        <a:p>
          <a:endParaRPr lang="en-US"/>
        </a:p>
      </dgm:t>
    </dgm:pt>
    <dgm:pt modelId="{7B3DD069-B5EB-9740-94E2-D305A5602EE7}" type="parTrans" cxnId="{916F1E77-62DF-1840-BE91-704D6A2132EB}">
      <dgm:prSet/>
      <dgm:spPr/>
      <dgm:t>
        <a:bodyPr/>
        <a:lstStyle/>
        <a:p>
          <a:endParaRPr lang="en-US"/>
        </a:p>
      </dgm:t>
    </dgm:pt>
    <dgm:pt modelId="{2486CEE9-6B01-C845-9D12-D4366D3B3FC6}" type="sibTrans" cxnId="{6C187B61-9F7C-3342-8AA2-116AA48197D2}">
      <dgm:prSet/>
      <dgm:spPr/>
      <dgm:t>
        <a:bodyPr/>
        <a:lstStyle/>
        <a:p>
          <a:endParaRPr lang="en-US"/>
        </a:p>
      </dgm:t>
    </dgm:pt>
    <dgm:pt modelId="{CA858E07-9B8E-C648-A6B1-9EDBB304E22B}" type="parTrans" cxnId="{6C187B61-9F7C-3342-8AA2-116AA48197D2}">
      <dgm:prSet/>
      <dgm:spPr/>
      <dgm:t>
        <a:bodyPr/>
        <a:lstStyle/>
        <a:p>
          <a:endParaRPr lang="en-US"/>
        </a:p>
      </dgm:t>
    </dgm:pt>
    <dgm:pt modelId="{766F468D-E105-6441-AFDA-C35BA0DDAE2B}" type="sibTrans" cxnId="{CE8CFF92-3E5C-0E4C-8F40-8946C262CA7F}">
      <dgm:prSet/>
      <dgm:spPr/>
      <dgm:t>
        <a:bodyPr/>
        <a:lstStyle/>
        <a:p>
          <a:endParaRPr lang="en-US"/>
        </a:p>
      </dgm:t>
    </dgm:pt>
    <dgm:pt modelId="{BCAE0029-0DEE-2246-A8F3-1BA27774EF73}" type="parTrans" cxnId="{CE8CFF92-3E5C-0E4C-8F40-8946C262CA7F}">
      <dgm:prSet/>
      <dgm:spPr/>
      <dgm:t>
        <a:bodyPr/>
        <a:lstStyle/>
        <a:p>
          <a:endParaRPr lang="en-US"/>
        </a:p>
      </dgm:t>
    </dgm:pt>
    <dgm:pt modelId="{B261E502-5543-7B4D-9ACE-70EA3B42B175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Module of general-purpose arithmetic and logic functions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9AC66C-2A37-8644-927E-F197C32A21CF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Instruction interpreter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0386A9-076E-F94F-A620-AD660D7C9972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CPU	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A51D91-D31F-1740-B59A-1DC7B6D4F2A0}" type="sibTrans" cxnId="{7CDDD54B-8B29-E84C-B118-CFEC7AC133CB}">
      <dgm:prSet/>
      <dgm:spPr/>
      <dgm:t>
        <a:bodyPr/>
        <a:lstStyle/>
        <a:p>
          <a:endParaRPr lang="en-US"/>
        </a:p>
      </dgm:t>
    </dgm:pt>
    <dgm:pt modelId="{8ED039CD-8D5F-6947-B753-AB16F627CB91}" type="parTrans" cxnId="{7CDDD54B-8B29-E84C-B118-CFEC7AC133CB}">
      <dgm:prSet/>
      <dgm:spPr/>
      <dgm:t>
        <a:bodyPr/>
        <a:lstStyle/>
        <a:p>
          <a:endParaRPr lang="en-US"/>
        </a:p>
      </dgm:t>
    </dgm:pt>
    <dgm:pt modelId="{91C4B158-54E2-E34F-84AB-BFBD35FCCA63}" type="sibTrans" cxnId="{CEB98A90-4183-3449-8248-A46BEE5B578B}">
      <dgm:prSet/>
      <dgm:spPr/>
      <dgm:t>
        <a:bodyPr/>
        <a:lstStyle/>
        <a:p>
          <a:endParaRPr lang="en-US"/>
        </a:p>
      </dgm:t>
    </dgm:pt>
    <dgm:pt modelId="{AFECB01D-41D5-6A41-AF16-839155C4AA53}" type="parTrans" cxnId="{CEB98A90-4183-3449-8248-A46BEE5B578B}">
      <dgm:prSet/>
      <dgm:spPr/>
      <dgm:t>
        <a:bodyPr/>
        <a:lstStyle/>
        <a:p>
          <a:endParaRPr lang="en-US"/>
        </a:p>
      </dgm:t>
    </dgm:pt>
    <dgm:pt modelId="{6FDCA9DF-F661-5E46-B8AA-407165CD3F27}" type="sibTrans" cxnId="{E24ECB5F-D390-F14C-AF65-BB63F1ADA24A}">
      <dgm:prSet/>
      <dgm:spPr/>
      <dgm:t>
        <a:bodyPr/>
        <a:lstStyle/>
        <a:p>
          <a:endParaRPr lang="en-US"/>
        </a:p>
      </dgm:t>
    </dgm:pt>
    <dgm:pt modelId="{475F3117-F8E4-F648-8030-30A218B5E838}" type="parTrans" cxnId="{E24ECB5F-D390-F14C-AF65-BB63F1ADA24A}">
      <dgm:prSet/>
      <dgm:spPr/>
      <dgm:t>
        <a:bodyPr/>
        <a:lstStyle/>
        <a:p>
          <a:endParaRPr lang="en-US"/>
        </a:p>
      </dgm:t>
    </dgm:pt>
    <dgm:pt modelId="{96DA18E2-7555-CC4E-8486-7B36FB2B9A75}" type="pres">
      <dgm:prSet presAssocID="{84C30105-BBE0-F74F-A388-D0D0D0C8543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92244F-0972-284B-BD79-4BDF0FE0F3E9}" type="pres">
      <dgm:prSet presAssocID="{7C013D74-4496-6145-974D-3AD7B3DF03D9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B14588-5A20-EA4F-979E-F796522A9FDC}" type="pres">
      <dgm:prSet presAssocID="{7C013D74-4496-6145-974D-3AD7B3DF03D9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9BB5A2-667B-D94C-B06E-5A570D0844D7}" type="pres">
      <dgm:prSet presAssocID="{E037D4F1-8C5F-BB41-A625-2334E757E45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A7FB0B-C6BF-A948-80B4-3819DEC8407E}" type="pres">
      <dgm:prSet presAssocID="{E037D4F1-8C5F-BB41-A625-2334E757E45E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138266-5E73-AF45-9017-AF324E24FBE5}" type="presOf" srcId="{234E42D5-31BB-0A4C-9CD6-B6D224CD535C}" destId="{71A7FB0B-C6BF-A948-80B4-3819DEC8407E}" srcOrd="0" destOrd="7" presId="urn:microsoft.com/office/officeart/2005/8/layout/vList2"/>
    <dgm:cxn modelId="{6C187B61-9F7C-3342-8AA2-116AA48197D2}" srcId="{7553F031-D91F-B34C-9D28-1D3C7C5C7FF5}" destId="{24FAF873-5FB9-624E-A49D-5B08A05DCBF5}" srcOrd="1" destOrd="0" parTransId="{CA858E07-9B8E-C648-A6B1-9EDBB304E22B}" sibTransId="{2486CEE9-6B01-C845-9D12-D4366D3B3FC6}"/>
    <dgm:cxn modelId="{59262761-8F1F-2444-9B06-892560221F22}" srcId="{7C013D74-4496-6145-974D-3AD7B3DF03D9}" destId="{F042A6B9-4955-0C42-B5FE-6657EE6789DC}" srcOrd="2" destOrd="0" parTransId="{939BE1BD-AC78-634C-A4F2-A2143CE02EBA}" sibTransId="{612D2958-397F-544D-9802-F37A5D3AFCB3}"/>
    <dgm:cxn modelId="{58E97D5A-B821-7047-9C0C-DE9ADFC401F7}" type="presOf" srcId="{4C804830-6C20-2741-AE9E-45F450C8F352}" destId="{71A7FB0B-C6BF-A948-80B4-3819DEC8407E}" srcOrd="0" destOrd="5" presId="urn:microsoft.com/office/officeart/2005/8/layout/vList2"/>
    <dgm:cxn modelId="{B02096F1-22E2-A04F-97D3-F403F7B2E563}" type="presOf" srcId="{84C30105-BBE0-F74F-A388-D0D0D0C8543C}" destId="{96DA18E2-7555-CC4E-8486-7B36FB2B9A75}" srcOrd="0" destOrd="0" presId="urn:microsoft.com/office/officeart/2005/8/layout/vList2"/>
    <dgm:cxn modelId="{8F75E936-22E9-8343-965F-FEC47404A232}" type="presOf" srcId="{7553F031-D91F-B34C-9D28-1D3C7C5C7FF5}" destId="{71A7FB0B-C6BF-A948-80B4-3819DEC8407E}" srcOrd="0" destOrd="3" presId="urn:microsoft.com/office/officeart/2005/8/layout/vList2"/>
    <dgm:cxn modelId="{916F1E77-62DF-1840-BE91-704D6A2132EB}" srcId="{E037D4F1-8C5F-BB41-A625-2334E757E45E}" destId="{7553F031-D91F-B34C-9D28-1D3C7C5C7FF5}" srcOrd="1" destOrd="0" parTransId="{7B3DD069-B5EB-9740-94E2-D305A5602EE7}" sibTransId="{F5C111B9-16D2-4F4E-8812-F869ABB36A3D}"/>
    <dgm:cxn modelId="{B283D809-3DA6-BB41-8ED5-99A31F687EE2}" type="presOf" srcId="{E49359DF-E4C7-3E4C-B7F3-501F92A360B3}" destId="{13B14588-5A20-EA4F-979E-F796522A9FDC}" srcOrd="0" destOrd="1" presId="urn:microsoft.com/office/officeart/2005/8/layout/vList2"/>
    <dgm:cxn modelId="{D82BA876-664D-2849-8497-ABB849C5D360}" srcId="{7C013D74-4496-6145-974D-3AD7B3DF03D9}" destId="{E49359DF-E4C7-3E4C-B7F3-501F92A360B3}" srcOrd="1" destOrd="0" parTransId="{E3F14906-8F33-FD44-BE44-8ECB73B43A97}" sibTransId="{29509CF6-40D7-A941-81D4-46C13F33C8F5}"/>
    <dgm:cxn modelId="{7CDDD54B-8B29-E84C-B118-CFEC7AC133CB}" srcId="{E037D4F1-8C5F-BB41-A625-2334E757E45E}" destId="{CE0386A9-076E-F94F-A620-AD660D7C9972}" srcOrd="0" destOrd="0" parTransId="{8ED039CD-8D5F-6947-B753-AB16F627CB91}" sibTransId="{EBA51D91-D31F-1740-B59A-1DC7B6D4F2A0}"/>
    <dgm:cxn modelId="{D247B67D-A3E6-6048-89E9-61835D628673}" type="presOf" srcId="{C19AC66C-2A37-8644-927E-F197C32A21CF}" destId="{71A7FB0B-C6BF-A948-80B4-3819DEC8407E}" srcOrd="0" destOrd="1" presId="urn:microsoft.com/office/officeart/2005/8/layout/vList2"/>
    <dgm:cxn modelId="{4EBA38F4-3A1B-1742-BA72-AB710EA8C3C7}" srcId="{24FAF873-5FB9-624E-A49D-5B08A05DCBF5}" destId="{234E42D5-31BB-0A4C-9CD6-B6D224CD535C}" srcOrd="0" destOrd="0" parTransId="{B008B530-2D2D-4D43-966B-A433E3A4A2C8}" sibTransId="{D002FA64-CDE6-0940-AC00-543365586A19}"/>
    <dgm:cxn modelId="{CEB98A90-4183-3449-8248-A46BEE5B578B}" srcId="{CE0386A9-076E-F94F-A620-AD660D7C9972}" destId="{B261E502-5543-7B4D-9ACE-70EA3B42B175}" srcOrd="1" destOrd="0" parTransId="{AFECB01D-41D5-6A41-AF16-839155C4AA53}" sibTransId="{91C4B158-54E2-E34F-84AB-BFBD35FCCA63}"/>
    <dgm:cxn modelId="{CC9F5922-37AD-B248-AF43-253EB23D1B0E}" srcId="{84C30105-BBE0-F74F-A388-D0D0D0C8543C}" destId="{7C013D74-4496-6145-974D-3AD7B3DF03D9}" srcOrd="0" destOrd="0" parTransId="{FD5101E8-59C9-984B-946A-F1CD6221CEF5}" sibTransId="{EB825CBB-6EAB-174F-8D70-872CE0C06302}"/>
    <dgm:cxn modelId="{82E774B1-F131-FF4C-9E15-C13E091010B3}" type="presOf" srcId="{948C7C32-FC71-034A-A9D1-2D2E150E1953}" destId="{71A7FB0B-C6BF-A948-80B4-3819DEC8407E}" srcOrd="0" destOrd="4" presId="urn:microsoft.com/office/officeart/2005/8/layout/vList2"/>
    <dgm:cxn modelId="{C821A0AC-3D6C-FE4D-8F10-156B715B05FE}" type="presOf" srcId="{33B2E1D5-7076-B64B-A7DA-BF991DF39737}" destId="{13B14588-5A20-EA4F-979E-F796522A9FDC}" srcOrd="0" destOrd="0" presId="urn:microsoft.com/office/officeart/2005/8/layout/vList2"/>
    <dgm:cxn modelId="{1D6C5B9B-C8DF-BC49-941A-DEF872B2DDF3}" type="presOf" srcId="{24FAF873-5FB9-624E-A49D-5B08A05DCBF5}" destId="{71A7FB0B-C6BF-A948-80B4-3819DEC8407E}" srcOrd="0" destOrd="6" presId="urn:microsoft.com/office/officeart/2005/8/layout/vList2"/>
    <dgm:cxn modelId="{8D54DEB6-2CB9-C649-AED1-FDF20EC35323}" srcId="{7C013D74-4496-6145-974D-3AD7B3DF03D9}" destId="{33B2E1D5-7076-B64B-A7DA-BF991DF39737}" srcOrd="0" destOrd="0" parTransId="{0552F9CF-6805-9F44-A08C-A640CECAE02A}" sibTransId="{DAE790BE-2467-CB43-8CEB-39796D3F9248}"/>
    <dgm:cxn modelId="{34022C4D-3E17-604D-AEAE-B0FEF57DFD0E}" srcId="{948C7C32-FC71-034A-A9D1-2D2E150E1953}" destId="{4C804830-6C20-2741-AE9E-45F450C8F352}" srcOrd="0" destOrd="0" parTransId="{F5DA14C9-CFF8-8C4C-9835-74F10C62CE79}" sibTransId="{D6DC2FD5-CEDD-3D49-9DE0-8C0B4BA26801}"/>
    <dgm:cxn modelId="{F1A8D392-DADE-9042-A5FB-1BEBAEA85D9B}" type="presOf" srcId="{F042A6B9-4955-0C42-B5FE-6657EE6789DC}" destId="{13B14588-5A20-EA4F-979E-F796522A9FDC}" srcOrd="0" destOrd="2" presId="urn:microsoft.com/office/officeart/2005/8/layout/vList2"/>
    <dgm:cxn modelId="{38443469-1F4E-9443-84A4-E8DF807D2C27}" type="presOf" srcId="{7C013D74-4496-6145-974D-3AD7B3DF03D9}" destId="{F992244F-0972-284B-BD79-4BDF0FE0F3E9}" srcOrd="0" destOrd="0" presId="urn:microsoft.com/office/officeart/2005/8/layout/vList2"/>
    <dgm:cxn modelId="{A4BC23E1-D803-5544-894F-7EE14A68A0DC}" type="presOf" srcId="{E037D4F1-8C5F-BB41-A625-2334E757E45E}" destId="{759BB5A2-667B-D94C-B06E-5A570D0844D7}" srcOrd="0" destOrd="0" presId="urn:microsoft.com/office/officeart/2005/8/layout/vList2"/>
    <dgm:cxn modelId="{5FE3A80C-2F59-AF46-A8A4-2364E2A3B74B}" type="presOf" srcId="{CE0386A9-076E-F94F-A620-AD660D7C9972}" destId="{71A7FB0B-C6BF-A948-80B4-3819DEC8407E}" srcOrd="0" destOrd="0" presId="urn:microsoft.com/office/officeart/2005/8/layout/vList2"/>
    <dgm:cxn modelId="{CE8CFF92-3E5C-0E4C-8F40-8946C262CA7F}" srcId="{7553F031-D91F-B34C-9D28-1D3C7C5C7FF5}" destId="{948C7C32-FC71-034A-A9D1-2D2E150E1953}" srcOrd="0" destOrd="0" parTransId="{BCAE0029-0DEE-2246-A8F3-1BA27774EF73}" sibTransId="{766F468D-E105-6441-AFDA-C35BA0DDAE2B}"/>
    <dgm:cxn modelId="{783D5B28-61C6-004B-BC81-D167B98E8E75}" type="presOf" srcId="{B261E502-5543-7B4D-9ACE-70EA3B42B175}" destId="{71A7FB0B-C6BF-A948-80B4-3819DEC8407E}" srcOrd="0" destOrd="2" presId="urn:microsoft.com/office/officeart/2005/8/layout/vList2"/>
    <dgm:cxn modelId="{E24ECB5F-D390-F14C-AF65-BB63F1ADA24A}" srcId="{CE0386A9-076E-F94F-A620-AD660D7C9972}" destId="{C19AC66C-2A37-8644-927E-F197C32A21CF}" srcOrd="0" destOrd="0" parTransId="{475F3117-F8E4-F648-8030-30A218B5E838}" sibTransId="{6FDCA9DF-F661-5E46-B8AA-407165CD3F27}"/>
    <dgm:cxn modelId="{80C724BD-936C-E34B-91A0-B2EA8D8A0E6B}" srcId="{84C30105-BBE0-F74F-A388-D0D0D0C8543C}" destId="{E037D4F1-8C5F-BB41-A625-2334E757E45E}" srcOrd="1" destOrd="0" parTransId="{2518649E-74D5-1446-85AC-B3F416C1B89C}" sibTransId="{89391C87-0FC1-954B-9C37-906B39F142A8}"/>
    <dgm:cxn modelId="{563B6356-A600-5F40-835E-D8A6FC381B5D}" type="presParOf" srcId="{96DA18E2-7555-CC4E-8486-7B36FB2B9A75}" destId="{F992244F-0972-284B-BD79-4BDF0FE0F3E9}" srcOrd="0" destOrd="0" presId="urn:microsoft.com/office/officeart/2005/8/layout/vList2"/>
    <dgm:cxn modelId="{648A4D60-2011-4240-B16A-C9B74C8BA4EC}" type="presParOf" srcId="{96DA18E2-7555-CC4E-8486-7B36FB2B9A75}" destId="{13B14588-5A20-EA4F-979E-F796522A9FDC}" srcOrd="1" destOrd="0" presId="urn:microsoft.com/office/officeart/2005/8/layout/vList2"/>
    <dgm:cxn modelId="{C72D2A48-0B8F-294B-A986-D73E74755355}" type="presParOf" srcId="{96DA18E2-7555-CC4E-8486-7B36FB2B9A75}" destId="{759BB5A2-667B-D94C-B06E-5A570D0844D7}" srcOrd="2" destOrd="0" presId="urn:microsoft.com/office/officeart/2005/8/layout/vList2"/>
    <dgm:cxn modelId="{9B9FBB90-17D3-3843-A9EF-BE6B4B769FB0}" type="presParOf" srcId="{96DA18E2-7555-CC4E-8486-7B36FB2B9A75}" destId="{71A7FB0B-C6BF-A948-80B4-3819DEC8407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840D2F-108C-BC46-9136-A088744CBC36}" type="doc">
      <dgm:prSet loTypeId="urn:microsoft.com/office/officeart/2005/8/layout/matrix2" loCatId="matrix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2E7EB61-D7F6-C840-8532-5709134193A0}">
      <dgm:prSet custT="1"/>
      <dgm:spPr/>
      <dgm:t>
        <a:bodyPr/>
        <a:lstStyle/>
        <a:p>
          <a:pPr rtl="0"/>
          <a:r>
            <a: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Memory address register (MAR)</a:t>
          </a:r>
          <a:endParaRPr lang="en-US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D05651A-E423-254C-862F-C2CE059BD72F}" type="parTrans" cxnId="{1BA46E83-B587-F746-8DBE-F28E7926015A}">
      <dgm:prSet/>
      <dgm:spPr/>
      <dgm:t>
        <a:bodyPr/>
        <a:lstStyle/>
        <a:p>
          <a:endParaRPr lang="en-US"/>
        </a:p>
      </dgm:t>
    </dgm:pt>
    <dgm:pt modelId="{17500D31-3549-3A48-A4C8-1A261B96710E}" type="sibTrans" cxnId="{1BA46E83-B587-F746-8DBE-F28E7926015A}">
      <dgm:prSet/>
      <dgm:spPr/>
      <dgm:t>
        <a:bodyPr/>
        <a:lstStyle/>
        <a:p>
          <a:endParaRPr lang="en-US"/>
        </a:p>
      </dgm:t>
    </dgm:pt>
    <dgm:pt modelId="{20D7C7D4-7476-224E-BEF4-65D3801CD560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Specifies the address in memory for the next read or write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11C896D-8F6B-F443-A62A-8079B0F97D8B}" type="parTrans" cxnId="{6C4E2CF7-E249-DA4E-99BF-3AB0F0ABE0D1}">
      <dgm:prSet/>
      <dgm:spPr/>
      <dgm:t>
        <a:bodyPr/>
        <a:lstStyle/>
        <a:p>
          <a:endParaRPr lang="en-US"/>
        </a:p>
      </dgm:t>
    </dgm:pt>
    <dgm:pt modelId="{07C6F96A-E4D9-0D42-91C1-DFDCD4116135}" type="sibTrans" cxnId="{6C4E2CF7-E249-DA4E-99BF-3AB0F0ABE0D1}">
      <dgm:prSet/>
      <dgm:spPr/>
      <dgm:t>
        <a:bodyPr/>
        <a:lstStyle/>
        <a:p>
          <a:endParaRPr lang="en-US"/>
        </a:p>
      </dgm:t>
    </dgm:pt>
    <dgm:pt modelId="{0E37F963-EE92-4246-B788-16020436B729}">
      <dgm:prSet custT="1"/>
      <dgm:spPr/>
      <dgm:t>
        <a:bodyPr/>
        <a:lstStyle/>
        <a:p>
          <a:pPr rtl="0"/>
          <a:r>
            <a: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Memory buffer register (MBR)</a:t>
          </a:r>
          <a:endParaRPr lang="en-US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E25338-8A95-A546-9CCC-2076E5CF6239}" type="parTrans" cxnId="{C0F0DC73-F5D8-DA43-9829-B2466A27BF4F}">
      <dgm:prSet/>
      <dgm:spPr/>
      <dgm:t>
        <a:bodyPr/>
        <a:lstStyle/>
        <a:p>
          <a:endParaRPr lang="en-US"/>
        </a:p>
      </dgm:t>
    </dgm:pt>
    <dgm:pt modelId="{AAC500A2-5549-E648-9DF3-07EB1581D002}" type="sibTrans" cxnId="{C0F0DC73-F5D8-DA43-9829-B2466A27BF4F}">
      <dgm:prSet/>
      <dgm:spPr/>
      <dgm:t>
        <a:bodyPr/>
        <a:lstStyle/>
        <a:p>
          <a:endParaRPr lang="en-US"/>
        </a:p>
      </dgm:t>
    </dgm:pt>
    <dgm:pt modelId="{C46232C3-2E75-7A44-B8CC-0D45C38E01B5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Contains the data to be written into memory or receives the data read from memory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0A9AA9-AD55-A143-87CB-EEF973E532A5}" type="parTrans" cxnId="{01CE3C01-29EC-9F47-B22D-5C735ABFC199}">
      <dgm:prSet/>
      <dgm:spPr/>
      <dgm:t>
        <a:bodyPr/>
        <a:lstStyle/>
        <a:p>
          <a:endParaRPr lang="en-US"/>
        </a:p>
      </dgm:t>
    </dgm:pt>
    <dgm:pt modelId="{196C21FE-BCE6-0340-9239-86BE1646F419}" type="sibTrans" cxnId="{01CE3C01-29EC-9F47-B22D-5C735ABFC199}">
      <dgm:prSet/>
      <dgm:spPr/>
      <dgm:t>
        <a:bodyPr/>
        <a:lstStyle/>
        <a:p>
          <a:endParaRPr lang="en-US"/>
        </a:p>
      </dgm:t>
    </dgm:pt>
    <dgm:pt modelId="{02FE1597-E6CB-9744-8CE6-813F239F1D7A}">
      <dgm:prSet custT="1"/>
      <dgm:spPr/>
      <dgm:t>
        <a:bodyPr/>
        <a:lstStyle/>
        <a:p>
          <a:pPr rtl="0"/>
          <a:r>
            <a: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I/O address register (I/OAR)</a:t>
          </a:r>
          <a:endParaRPr lang="en-US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AE8AC7D-9FE8-A64A-91AD-B8B1F23E5E3B}" type="parTrans" cxnId="{4D3A0AF5-55FE-D646-BAC9-8584087D0661}">
      <dgm:prSet/>
      <dgm:spPr/>
      <dgm:t>
        <a:bodyPr/>
        <a:lstStyle/>
        <a:p>
          <a:endParaRPr lang="en-US"/>
        </a:p>
      </dgm:t>
    </dgm:pt>
    <dgm:pt modelId="{0BF199A0-20F9-BC44-87A4-0B4ED382F88E}" type="sibTrans" cxnId="{4D3A0AF5-55FE-D646-BAC9-8584087D0661}">
      <dgm:prSet/>
      <dgm:spPr/>
      <dgm:t>
        <a:bodyPr/>
        <a:lstStyle/>
        <a:p>
          <a:endParaRPr lang="en-US"/>
        </a:p>
      </dgm:t>
    </dgm:pt>
    <dgm:pt modelId="{A0FD3052-A13E-3C47-8020-62E600288DA5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Specifies a particular I/O device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7970BC-3497-C74D-8F10-97896165FE81}" type="parTrans" cxnId="{89013C84-3490-2D49-B767-86FBDA5F00E7}">
      <dgm:prSet/>
      <dgm:spPr/>
      <dgm:t>
        <a:bodyPr/>
        <a:lstStyle/>
        <a:p>
          <a:endParaRPr lang="en-US"/>
        </a:p>
      </dgm:t>
    </dgm:pt>
    <dgm:pt modelId="{00E53473-866F-9E47-9A26-A761914EC06D}" type="sibTrans" cxnId="{89013C84-3490-2D49-B767-86FBDA5F00E7}">
      <dgm:prSet/>
      <dgm:spPr/>
      <dgm:t>
        <a:bodyPr/>
        <a:lstStyle/>
        <a:p>
          <a:endParaRPr lang="en-US"/>
        </a:p>
      </dgm:t>
    </dgm:pt>
    <dgm:pt modelId="{3EDBA169-2675-8448-8FDE-2A0797DF0E78}">
      <dgm:prSet custT="1"/>
      <dgm:spPr/>
      <dgm:t>
        <a:bodyPr/>
        <a:lstStyle/>
        <a:p>
          <a:pPr rtl="0"/>
          <a:r>
            <a: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I/O buffer register (I/OBR)</a:t>
          </a:r>
          <a:endParaRPr lang="en-US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D1529B-CE0F-934A-87F9-F595F41764E1}" type="parTrans" cxnId="{8CBC06CE-D290-7641-B6B4-18F78547B9CC}">
      <dgm:prSet/>
      <dgm:spPr/>
      <dgm:t>
        <a:bodyPr/>
        <a:lstStyle/>
        <a:p>
          <a:endParaRPr lang="en-US"/>
        </a:p>
      </dgm:t>
    </dgm:pt>
    <dgm:pt modelId="{B510E243-E6DD-864D-B423-F1534B3568AE}" type="sibTrans" cxnId="{8CBC06CE-D290-7641-B6B4-18F78547B9CC}">
      <dgm:prSet/>
      <dgm:spPr/>
      <dgm:t>
        <a:bodyPr/>
        <a:lstStyle/>
        <a:p>
          <a:endParaRPr lang="en-US"/>
        </a:p>
      </dgm:t>
    </dgm:pt>
    <dgm:pt modelId="{52E1B92E-E8AD-2343-BFE2-9311B192D1BB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Used for the exchange of data between an I/O module and the CPU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BF5ABE-1A33-A94D-B118-8468B31E935A}" type="parTrans" cxnId="{76B5B735-8949-834A-927D-071133CF5068}">
      <dgm:prSet/>
      <dgm:spPr/>
      <dgm:t>
        <a:bodyPr/>
        <a:lstStyle/>
        <a:p>
          <a:endParaRPr lang="en-US"/>
        </a:p>
      </dgm:t>
    </dgm:pt>
    <dgm:pt modelId="{8CBB4295-DE98-C748-A7B7-31B44331A6FA}" type="sibTrans" cxnId="{76B5B735-8949-834A-927D-071133CF5068}">
      <dgm:prSet/>
      <dgm:spPr/>
      <dgm:t>
        <a:bodyPr/>
        <a:lstStyle/>
        <a:p>
          <a:endParaRPr lang="en-US"/>
        </a:p>
      </dgm:t>
    </dgm:pt>
    <dgm:pt modelId="{118DA46B-51F4-D447-8E2D-F244524AE95D}" type="pres">
      <dgm:prSet presAssocID="{FD840D2F-108C-BC46-9136-A088744CBC36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33435A-1843-9E4D-86D0-607B7423AE6C}" type="pres">
      <dgm:prSet presAssocID="{FD840D2F-108C-BC46-9136-A088744CBC36}" presName="axisShape" presStyleLbl="bgShp" presStyleIdx="0" presStyleCnt="1"/>
      <dgm:spPr/>
      <dgm:t>
        <a:bodyPr/>
        <a:lstStyle/>
        <a:p>
          <a:endParaRPr lang="en-US"/>
        </a:p>
      </dgm:t>
    </dgm:pt>
    <dgm:pt modelId="{3B4E5ECE-AE35-9C49-8316-64B43915F2B2}" type="pres">
      <dgm:prSet presAssocID="{FD840D2F-108C-BC46-9136-A088744CBC36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999900-43C2-D54D-B582-06A49E5B2881}" type="pres">
      <dgm:prSet presAssocID="{FD840D2F-108C-BC46-9136-A088744CBC36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6EC989-1B64-3F42-878F-156D7B406D89}" type="pres">
      <dgm:prSet presAssocID="{FD840D2F-108C-BC46-9136-A088744CBC36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D4236-03AD-7E41-8503-EF196816C95A}" type="pres">
      <dgm:prSet presAssocID="{FD840D2F-108C-BC46-9136-A088744CBC36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A46E83-B587-F746-8DBE-F28E7926015A}" srcId="{FD840D2F-108C-BC46-9136-A088744CBC36}" destId="{A2E7EB61-D7F6-C840-8532-5709134193A0}" srcOrd="0" destOrd="0" parTransId="{AD05651A-E423-254C-862F-C2CE059BD72F}" sibTransId="{17500D31-3549-3A48-A4C8-1A261B96710E}"/>
    <dgm:cxn modelId="{B169403D-E2B0-7043-AC2F-3A8214095A31}" type="presOf" srcId="{20D7C7D4-7476-224E-BEF4-65D3801CD560}" destId="{3B4E5ECE-AE35-9C49-8316-64B43915F2B2}" srcOrd="0" destOrd="1" presId="urn:microsoft.com/office/officeart/2005/8/layout/matrix2"/>
    <dgm:cxn modelId="{E3DE94B5-4550-CD45-89B4-32E5BF66FA63}" type="presOf" srcId="{0E37F963-EE92-4246-B788-16020436B729}" destId="{97999900-43C2-D54D-B582-06A49E5B2881}" srcOrd="0" destOrd="0" presId="urn:microsoft.com/office/officeart/2005/8/layout/matrix2"/>
    <dgm:cxn modelId="{FF01C1D4-0C22-464A-8DA5-CD9E1D509825}" type="presOf" srcId="{A2E7EB61-D7F6-C840-8532-5709134193A0}" destId="{3B4E5ECE-AE35-9C49-8316-64B43915F2B2}" srcOrd="0" destOrd="0" presId="urn:microsoft.com/office/officeart/2005/8/layout/matrix2"/>
    <dgm:cxn modelId="{266D65F6-9D35-5F45-9911-CF48A9C8B26D}" type="presOf" srcId="{C46232C3-2E75-7A44-B8CC-0D45C38E01B5}" destId="{97999900-43C2-D54D-B582-06A49E5B2881}" srcOrd="0" destOrd="1" presId="urn:microsoft.com/office/officeart/2005/8/layout/matrix2"/>
    <dgm:cxn modelId="{EDEAAABB-CD21-A642-A244-85E71AF76935}" type="presOf" srcId="{3EDBA169-2675-8448-8FDE-2A0797DF0E78}" destId="{646D4236-03AD-7E41-8503-EF196816C95A}" srcOrd="0" destOrd="0" presId="urn:microsoft.com/office/officeart/2005/8/layout/matrix2"/>
    <dgm:cxn modelId="{89013C84-3490-2D49-B767-86FBDA5F00E7}" srcId="{02FE1597-E6CB-9744-8CE6-813F239F1D7A}" destId="{A0FD3052-A13E-3C47-8020-62E600288DA5}" srcOrd="0" destOrd="0" parTransId="{037970BC-3497-C74D-8F10-97896165FE81}" sibTransId="{00E53473-866F-9E47-9A26-A761914EC06D}"/>
    <dgm:cxn modelId="{4D3A0AF5-55FE-D646-BAC9-8584087D0661}" srcId="{FD840D2F-108C-BC46-9136-A088744CBC36}" destId="{02FE1597-E6CB-9744-8CE6-813F239F1D7A}" srcOrd="2" destOrd="0" parTransId="{0AE8AC7D-9FE8-A64A-91AD-B8B1F23E5E3B}" sibTransId="{0BF199A0-20F9-BC44-87A4-0B4ED382F88E}"/>
    <dgm:cxn modelId="{C5D2B0A5-EC3B-A643-BD99-D6F428098516}" type="presOf" srcId="{FD840D2F-108C-BC46-9136-A088744CBC36}" destId="{118DA46B-51F4-D447-8E2D-F244524AE95D}" srcOrd="0" destOrd="0" presId="urn:microsoft.com/office/officeart/2005/8/layout/matrix2"/>
    <dgm:cxn modelId="{76B5B735-8949-834A-927D-071133CF5068}" srcId="{3EDBA169-2675-8448-8FDE-2A0797DF0E78}" destId="{52E1B92E-E8AD-2343-BFE2-9311B192D1BB}" srcOrd="0" destOrd="0" parTransId="{E3BF5ABE-1A33-A94D-B118-8468B31E935A}" sibTransId="{8CBB4295-DE98-C748-A7B7-31B44331A6FA}"/>
    <dgm:cxn modelId="{8CBC06CE-D290-7641-B6B4-18F78547B9CC}" srcId="{FD840D2F-108C-BC46-9136-A088744CBC36}" destId="{3EDBA169-2675-8448-8FDE-2A0797DF0E78}" srcOrd="3" destOrd="0" parTransId="{90D1529B-CE0F-934A-87F9-F595F41764E1}" sibTransId="{B510E243-E6DD-864D-B423-F1534B3568AE}"/>
    <dgm:cxn modelId="{716BF008-5AB7-DB49-8050-0C2DE00AEA1C}" type="presOf" srcId="{52E1B92E-E8AD-2343-BFE2-9311B192D1BB}" destId="{646D4236-03AD-7E41-8503-EF196816C95A}" srcOrd="0" destOrd="1" presId="urn:microsoft.com/office/officeart/2005/8/layout/matrix2"/>
    <dgm:cxn modelId="{C0F0DC73-F5D8-DA43-9829-B2466A27BF4F}" srcId="{FD840D2F-108C-BC46-9136-A088744CBC36}" destId="{0E37F963-EE92-4246-B788-16020436B729}" srcOrd="1" destOrd="0" parTransId="{0CE25338-8A95-A546-9CCC-2076E5CF6239}" sibTransId="{AAC500A2-5549-E648-9DF3-07EB1581D002}"/>
    <dgm:cxn modelId="{F6356553-45D8-C84C-A9A6-64A3BEF4E65E}" type="presOf" srcId="{02FE1597-E6CB-9744-8CE6-813F239F1D7A}" destId="{FE6EC989-1B64-3F42-878F-156D7B406D89}" srcOrd="0" destOrd="0" presId="urn:microsoft.com/office/officeart/2005/8/layout/matrix2"/>
    <dgm:cxn modelId="{6C4E2CF7-E249-DA4E-99BF-3AB0F0ABE0D1}" srcId="{A2E7EB61-D7F6-C840-8532-5709134193A0}" destId="{20D7C7D4-7476-224E-BEF4-65D3801CD560}" srcOrd="0" destOrd="0" parTransId="{811C896D-8F6B-F443-A62A-8079B0F97D8B}" sibTransId="{07C6F96A-E4D9-0D42-91C1-DFDCD4116135}"/>
    <dgm:cxn modelId="{832F57C5-8348-2B48-B90C-189CEA60DDA2}" type="presOf" srcId="{A0FD3052-A13E-3C47-8020-62E600288DA5}" destId="{FE6EC989-1B64-3F42-878F-156D7B406D89}" srcOrd="0" destOrd="1" presId="urn:microsoft.com/office/officeart/2005/8/layout/matrix2"/>
    <dgm:cxn modelId="{01CE3C01-29EC-9F47-B22D-5C735ABFC199}" srcId="{0E37F963-EE92-4246-B788-16020436B729}" destId="{C46232C3-2E75-7A44-B8CC-0D45C38E01B5}" srcOrd="0" destOrd="0" parTransId="{4F0A9AA9-AD55-A143-87CB-EEF973E532A5}" sibTransId="{196C21FE-BCE6-0340-9239-86BE1646F419}"/>
    <dgm:cxn modelId="{E5C3837C-F719-8845-B655-9D785BC0FA1B}" type="presParOf" srcId="{118DA46B-51F4-D447-8E2D-F244524AE95D}" destId="{A933435A-1843-9E4D-86D0-607B7423AE6C}" srcOrd="0" destOrd="0" presId="urn:microsoft.com/office/officeart/2005/8/layout/matrix2"/>
    <dgm:cxn modelId="{0A5F3D70-A8D4-4D46-A255-C1D01B992E9A}" type="presParOf" srcId="{118DA46B-51F4-D447-8E2D-F244524AE95D}" destId="{3B4E5ECE-AE35-9C49-8316-64B43915F2B2}" srcOrd="1" destOrd="0" presId="urn:microsoft.com/office/officeart/2005/8/layout/matrix2"/>
    <dgm:cxn modelId="{6008EB93-4FB8-AB40-A7A8-053D7D1D5980}" type="presParOf" srcId="{118DA46B-51F4-D447-8E2D-F244524AE95D}" destId="{97999900-43C2-D54D-B582-06A49E5B2881}" srcOrd="2" destOrd="0" presId="urn:microsoft.com/office/officeart/2005/8/layout/matrix2"/>
    <dgm:cxn modelId="{9831D03D-8A0F-0146-AFAA-298512DAE755}" type="presParOf" srcId="{118DA46B-51F4-D447-8E2D-F244524AE95D}" destId="{FE6EC989-1B64-3F42-878F-156D7B406D89}" srcOrd="3" destOrd="0" presId="urn:microsoft.com/office/officeart/2005/8/layout/matrix2"/>
    <dgm:cxn modelId="{F770245A-13D9-A643-859F-274FC4C8C66B}" type="presParOf" srcId="{118DA46B-51F4-D447-8E2D-F244524AE95D}" destId="{646D4236-03AD-7E41-8503-EF196816C95A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91299F-D68C-9C4C-8BF1-0C6C2FB8035E}" type="doc">
      <dgm:prSet loTypeId="urn:microsoft.com/office/officeart/2005/8/layout/cycle4#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CC95F7-454C-2046-A231-E04268ABBD1D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Processor-memory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2E1FA3B-86A7-A048-B00E-2B932655B605}" type="parTrans" cxnId="{542E33C4-52BB-0A49-AA11-19C513F64A6B}">
      <dgm:prSet/>
      <dgm:spPr/>
      <dgm:t>
        <a:bodyPr/>
        <a:lstStyle/>
        <a:p>
          <a:endParaRPr lang="en-US"/>
        </a:p>
      </dgm:t>
    </dgm:pt>
    <dgm:pt modelId="{489961BB-0415-1F45-99AA-4CB69D109E4E}" type="sibTrans" cxnId="{542E33C4-52BB-0A49-AA11-19C513F64A6B}">
      <dgm:prSet/>
      <dgm:spPr/>
      <dgm:t>
        <a:bodyPr/>
        <a:lstStyle/>
        <a:p>
          <a:endParaRPr lang="en-US"/>
        </a:p>
      </dgm:t>
    </dgm:pt>
    <dgm:pt modelId="{EEE5115B-CAE8-F943-B4E4-FAB5123A0074}">
      <dgm:prSet custT="1"/>
      <dgm:spPr/>
      <dgm:t>
        <a:bodyPr/>
        <a:lstStyle/>
        <a:p>
          <a:pPr rtl="0"/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transferred from processor to memory or from memory to processor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C51EF7-6C94-2046-ADE5-B05CFA8A0530}" type="parTrans" cxnId="{14FDE135-B5B1-8240-AEDD-0AE23E9DA95B}">
      <dgm:prSet/>
      <dgm:spPr/>
      <dgm:t>
        <a:bodyPr/>
        <a:lstStyle/>
        <a:p>
          <a:endParaRPr lang="en-US"/>
        </a:p>
      </dgm:t>
    </dgm:pt>
    <dgm:pt modelId="{EB062087-83E8-AB41-8E7A-61547385DD55}" type="sibTrans" cxnId="{14FDE135-B5B1-8240-AEDD-0AE23E9DA95B}">
      <dgm:prSet/>
      <dgm:spPr/>
      <dgm:t>
        <a:bodyPr/>
        <a:lstStyle/>
        <a:p>
          <a:endParaRPr lang="en-US"/>
        </a:p>
      </dgm:t>
    </dgm:pt>
    <dgm:pt modelId="{0D06A67A-239C-4541-B776-902577A3BA9C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Processor-I/O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8D1500D-6A73-B14F-926C-5FE54BE4FC8A}" type="parTrans" cxnId="{0A8EBB19-9CA3-5D46-AFCD-AC613E474FC1}">
      <dgm:prSet/>
      <dgm:spPr/>
      <dgm:t>
        <a:bodyPr/>
        <a:lstStyle/>
        <a:p>
          <a:endParaRPr lang="en-US"/>
        </a:p>
      </dgm:t>
    </dgm:pt>
    <dgm:pt modelId="{1344C26F-76F2-EE40-A2B1-098B333ECB1C}" type="sibTrans" cxnId="{0A8EBB19-9CA3-5D46-AFCD-AC613E474FC1}">
      <dgm:prSet/>
      <dgm:spPr/>
      <dgm:t>
        <a:bodyPr/>
        <a:lstStyle/>
        <a:p>
          <a:endParaRPr lang="en-US"/>
        </a:p>
      </dgm:t>
    </dgm:pt>
    <dgm:pt modelId="{56D2CB20-CC23-684C-8655-4FCB8BAFA7DF}">
      <dgm:prSet custT="1"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transferred to or from a peripheral device by transferring between the processor and an I/O module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1EC88C1-1B69-C946-9C46-710D2096DC36}" type="parTrans" cxnId="{8723855A-E2BC-C94B-8522-BE11665067CA}">
      <dgm:prSet/>
      <dgm:spPr/>
      <dgm:t>
        <a:bodyPr/>
        <a:lstStyle/>
        <a:p>
          <a:endParaRPr lang="en-US"/>
        </a:p>
      </dgm:t>
    </dgm:pt>
    <dgm:pt modelId="{68D8C48D-7182-1F4E-B0A7-8DB708B516A4}" type="sibTrans" cxnId="{8723855A-E2BC-C94B-8522-BE11665067CA}">
      <dgm:prSet/>
      <dgm:spPr/>
      <dgm:t>
        <a:bodyPr/>
        <a:lstStyle/>
        <a:p>
          <a:endParaRPr lang="en-US"/>
        </a:p>
      </dgm:t>
    </dgm:pt>
    <dgm:pt modelId="{371D24A7-74FB-C64E-AE86-03FDE598AB8E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processing</a:t>
          </a:r>
        </a:p>
      </dgm:t>
    </dgm:pt>
    <dgm:pt modelId="{53A34056-48B4-CF4F-BFD9-1BB52C6A56BD}" type="parTrans" cxnId="{0F7B225B-C084-404B-AD8B-4E32ABB6236C}">
      <dgm:prSet/>
      <dgm:spPr/>
      <dgm:t>
        <a:bodyPr/>
        <a:lstStyle/>
        <a:p>
          <a:endParaRPr lang="en-US"/>
        </a:p>
      </dgm:t>
    </dgm:pt>
    <dgm:pt modelId="{25F33ABD-9E90-ED4E-919C-CB50F038A287}" type="sibTrans" cxnId="{0F7B225B-C084-404B-AD8B-4E32ABB6236C}">
      <dgm:prSet/>
      <dgm:spPr/>
      <dgm:t>
        <a:bodyPr/>
        <a:lstStyle/>
        <a:p>
          <a:endParaRPr lang="en-US"/>
        </a:p>
      </dgm:t>
    </dgm:pt>
    <dgm:pt modelId="{44BDB83A-6BE0-DD4E-B589-C1A1B2EDE82A}">
      <dgm:prSet custT="1"/>
      <dgm:spPr/>
      <dgm:t>
        <a:bodyPr/>
        <a:lstStyle/>
        <a:p>
          <a:pPr rtl="0"/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processor may perform some arithmetic or logic operation on data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F8BCA0-82FA-784F-941F-E18ADA72A515}" type="parTrans" cxnId="{A2FAD9AF-764F-5143-B9C3-2EF8C4D284C5}">
      <dgm:prSet/>
      <dgm:spPr/>
      <dgm:t>
        <a:bodyPr/>
        <a:lstStyle/>
        <a:p>
          <a:endParaRPr lang="en-US"/>
        </a:p>
      </dgm:t>
    </dgm:pt>
    <dgm:pt modelId="{1DD51B85-640F-1643-80A3-FABC197F162E}" type="sibTrans" cxnId="{A2FAD9AF-764F-5143-B9C3-2EF8C4D284C5}">
      <dgm:prSet/>
      <dgm:spPr/>
      <dgm:t>
        <a:bodyPr/>
        <a:lstStyle/>
        <a:p>
          <a:endParaRPr lang="en-US"/>
        </a:p>
      </dgm:t>
    </dgm:pt>
    <dgm:pt modelId="{56085E4A-5C29-A540-9D55-CE6E6A2B5B2E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</a:t>
          </a:r>
        </a:p>
      </dgm:t>
    </dgm:pt>
    <dgm:pt modelId="{A637F62E-2D5C-E54E-8B78-FEAD86CB3753}" type="parTrans" cxnId="{F313EC13-9057-0E4D-9D7F-5D02C16A1D99}">
      <dgm:prSet/>
      <dgm:spPr/>
      <dgm:t>
        <a:bodyPr/>
        <a:lstStyle/>
        <a:p>
          <a:endParaRPr lang="en-US"/>
        </a:p>
      </dgm:t>
    </dgm:pt>
    <dgm:pt modelId="{D962EBAF-0CCA-254F-97AB-4B5A6327D6E3}" type="sibTrans" cxnId="{F313EC13-9057-0E4D-9D7F-5D02C16A1D99}">
      <dgm:prSet/>
      <dgm:spPr/>
      <dgm:t>
        <a:bodyPr/>
        <a:lstStyle/>
        <a:p>
          <a:endParaRPr lang="en-US"/>
        </a:p>
      </dgm:t>
    </dgm:pt>
    <dgm:pt modelId="{95800EDA-E360-9B46-86CD-A41851E5E674}">
      <dgm:prSet custT="1"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An instruction may specify that the sequence of execution be altered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2731113-6F18-964E-8503-BCF66C911230}" type="parTrans" cxnId="{C6046B50-61C0-1044-B1C1-B45E94873634}">
      <dgm:prSet/>
      <dgm:spPr/>
      <dgm:t>
        <a:bodyPr/>
        <a:lstStyle/>
        <a:p>
          <a:endParaRPr lang="en-US"/>
        </a:p>
      </dgm:t>
    </dgm:pt>
    <dgm:pt modelId="{866AF356-E9F9-0744-A7E2-B0A0AA159C9C}" type="sibTrans" cxnId="{C6046B50-61C0-1044-B1C1-B45E94873634}">
      <dgm:prSet/>
      <dgm:spPr/>
      <dgm:t>
        <a:bodyPr/>
        <a:lstStyle/>
        <a:p>
          <a:endParaRPr lang="en-US"/>
        </a:p>
      </dgm:t>
    </dgm:pt>
    <dgm:pt modelId="{B6D267FD-09DA-104F-871C-15256C7ADB06}" type="pres">
      <dgm:prSet presAssocID="{1C91299F-D68C-9C4C-8BF1-0C6C2FB8035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853970-7B39-A749-B247-29573B129C76}" type="pres">
      <dgm:prSet presAssocID="{1C91299F-D68C-9C4C-8BF1-0C6C2FB8035E}" presName="children" presStyleCnt="0"/>
      <dgm:spPr/>
    </dgm:pt>
    <dgm:pt modelId="{D0A02F44-6D2D-E146-BE0D-6F1132160A42}" type="pres">
      <dgm:prSet presAssocID="{1C91299F-D68C-9C4C-8BF1-0C6C2FB8035E}" presName="child1group" presStyleCnt="0"/>
      <dgm:spPr/>
    </dgm:pt>
    <dgm:pt modelId="{9F8AAC68-863D-194A-94BC-958615861BE8}" type="pres">
      <dgm:prSet presAssocID="{1C91299F-D68C-9C4C-8BF1-0C6C2FB8035E}" presName="child1" presStyleLbl="bgAcc1" presStyleIdx="0" presStyleCnt="4"/>
      <dgm:spPr/>
      <dgm:t>
        <a:bodyPr/>
        <a:lstStyle/>
        <a:p>
          <a:endParaRPr lang="en-US"/>
        </a:p>
      </dgm:t>
    </dgm:pt>
    <dgm:pt modelId="{05AADD49-61D9-8140-AE00-C44A70E0E84F}" type="pres">
      <dgm:prSet presAssocID="{1C91299F-D68C-9C4C-8BF1-0C6C2FB8035E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F450E4-2274-264B-BC72-058FC73AD90A}" type="pres">
      <dgm:prSet presAssocID="{1C91299F-D68C-9C4C-8BF1-0C6C2FB8035E}" presName="child2group" presStyleCnt="0"/>
      <dgm:spPr/>
    </dgm:pt>
    <dgm:pt modelId="{FA7231E4-FE93-2E44-B26F-43C0B0662DE3}" type="pres">
      <dgm:prSet presAssocID="{1C91299F-D68C-9C4C-8BF1-0C6C2FB8035E}" presName="child2" presStyleLbl="bgAcc1" presStyleIdx="1" presStyleCnt="4"/>
      <dgm:spPr/>
      <dgm:t>
        <a:bodyPr/>
        <a:lstStyle/>
        <a:p>
          <a:endParaRPr lang="en-US"/>
        </a:p>
      </dgm:t>
    </dgm:pt>
    <dgm:pt modelId="{BD2ACE57-62A0-C64E-BB52-93C7869D86BC}" type="pres">
      <dgm:prSet presAssocID="{1C91299F-D68C-9C4C-8BF1-0C6C2FB8035E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C0761-B9D6-4B46-BF3A-053217CC174B}" type="pres">
      <dgm:prSet presAssocID="{1C91299F-D68C-9C4C-8BF1-0C6C2FB8035E}" presName="child3group" presStyleCnt="0"/>
      <dgm:spPr/>
    </dgm:pt>
    <dgm:pt modelId="{D4B4A3D9-04BB-FF44-A8A8-6AB4DC697EE2}" type="pres">
      <dgm:prSet presAssocID="{1C91299F-D68C-9C4C-8BF1-0C6C2FB8035E}" presName="child3" presStyleLbl="bgAcc1" presStyleIdx="2" presStyleCnt="4" custLinFactNeighborX="9209" custLinFactNeighborY="2052"/>
      <dgm:spPr/>
      <dgm:t>
        <a:bodyPr/>
        <a:lstStyle/>
        <a:p>
          <a:endParaRPr lang="en-US"/>
        </a:p>
      </dgm:t>
    </dgm:pt>
    <dgm:pt modelId="{E542AEEC-33F8-D74A-9237-79BE96E8F29F}" type="pres">
      <dgm:prSet presAssocID="{1C91299F-D68C-9C4C-8BF1-0C6C2FB8035E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38CA4B-4999-B548-B216-AD0083C90448}" type="pres">
      <dgm:prSet presAssocID="{1C91299F-D68C-9C4C-8BF1-0C6C2FB8035E}" presName="child4group" presStyleCnt="0"/>
      <dgm:spPr/>
    </dgm:pt>
    <dgm:pt modelId="{2776F45E-5FC5-CA43-9A50-D05A48CD1AFA}" type="pres">
      <dgm:prSet presAssocID="{1C91299F-D68C-9C4C-8BF1-0C6C2FB8035E}" presName="child4" presStyleLbl="bgAcc1" presStyleIdx="3" presStyleCnt="4"/>
      <dgm:spPr/>
      <dgm:t>
        <a:bodyPr/>
        <a:lstStyle/>
        <a:p>
          <a:endParaRPr lang="en-US"/>
        </a:p>
      </dgm:t>
    </dgm:pt>
    <dgm:pt modelId="{D6C3FA06-5991-2B4C-B5E5-5702BC1D6275}" type="pres">
      <dgm:prSet presAssocID="{1C91299F-D68C-9C4C-8BF1-0C6C2FB8035E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15FCCA-89C1-9341-AC53-0F0BCC825EF9}" type="pres">
      <dgm:prSet presAssocID="{1C91299F-D68C-9C4C-8BF1-0C6C2FB8035E}" presName="childPlaceholder" presStyleCnt="0"/>
      <dgm:spPr/>
    </dgm:pt>
    <dgm:pt modelId="{1DFE690F-4A75-9A42-807D-CD4EAFA70E3B}" type="pres">
      <dgm:prSet presAssocID="{1C91299F-D68C-9C4C-8BF1-0C6C2FB8035E}" presName="circle" presStyleCnt="0"/>
      <dgm:spPr/>
    </dgm:pt>
    <dgm:pt modelId="{31728101-0A4A-C148-9CC0-7B417D851487}" type="pres">
      <dgm:prSet presAssocID="{1C91299F-D68C-9C4C-8BF1-0C6C2FB8035E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9FD6F2-BE77-E846-84E9-9675E89A206D}" type="pres">
      <dgm:prSet presAssocID="{1C91299F-D68C-9C4C-8BF1-0C6C2FB8035E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55D29E-98A3-2841-959C-001A2E7769D2}" type="pres">
      <dgm:prSet presAssocID="{1C91299F-D68C-9C4C-8BF1-0C6C2FB8035E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84E314-BABC-734B-A008-40716B08F420}" type="pres">
      <dgm:prSet presAssocID="{1C91299F-D68C-9C4C-8BF1-0C6C2FB8035E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B9AD24-1873-5F4F-8C9E-25478E85FA2F}" type="pres">
      <dgm:prSet presAssocID="{1C91299F-D68C-9C4C-8BF1-0C6C2FB8035E}" presName="quadrantPlaceholder" presStyleCnt="0"/>
      <dgm:spPr/>
    </dgm:pt>
    <dgm:pt modelId="{860CA274-597B-3442-8D13-FB3B68E98947}" type="pres">
      <dgm:prSet presAssocID="{1C91299F-D68C-9C4C-8BF1-0C6C2FB8035E}" presName="center1" presStyleLbl="fgShp" presStyleIdx="0" presStyleCnt="2"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49BA8253-F2D2-2C49-AA5B-CEAA3BE354E5}" type="pres">
      <dgm:prSet presAssocID="{1C91299F-D68C-9C4C-8BF1-0C6C2FB8035E}" presName="center2" presStyleLbl="fgShp" presStyleIdx="1" presStyleCnt="2"/>
      <dgm:spPr>
        <a:solidFill>
          <a:schemeClr val="accent4"/>
        </a:solidFill>
      </dgm:spPr>
      <dgm:t>
        <a:bodyPr/>
        <a:lstStyle/>
        <a:p>
          <a:endParaRPr lang="en-US"/>
        </a:p>
      </dgm:t>
    </dgm:pt>
  </dgm:ptLst>
  <dgm:cxnLst>
    <dgm:cxn modelId="{B73B7B97-AFED-5144-9C3A-16AA136C6B7E}" type="presOf" srcId="{44BDB83A-6BE0-DD4E-B589-C1A1B2EDE82A}" destId="{D4B4A3D9-04BB-FF44-A8A8-6AB4DC697EE2}" srcOrd="0" destOrd="0" presId="urn:microsoft.com/office/officeart/2005/8/layout/cycle4#2"/>
    <dgm:cxn modelId="{C6046B50-61C0-1044-B1C1-B45E94873634}" srcId="{56085E4A-5C29-A540-9D55-CE6E6A2B5B2E}" destId="{95800EDA-E360-9B46-86CD-A41851E5E674}" srcOrd="0" destOrd="0" parTransId="{72731113-6F18-964E-8503-BCF66C911230}" sibTransId="{866AF356-E9F9-0744-A7E2-B0A0AA159C9C}"/>
    <dgm:cxn modelId="{698FE556-5753-D842-882A-5B10CD47477D}" type="presOf" srcId="{95800EDA-E360-9B46-86CD-A41851E5E674}" destId="{2776F45E-5FC5-CA43-9A50-D05A48CD1AFA}" srcOrd="0" destOrd="0" presId="urn:microsoft.com/office/officeart/2005/8/layout/cycle4#2"/>
    <dgm:cxn modelId="{0A8EBB19-9CA3-5D46-AFCD-AC613E474FC1}" srcId="{1C91299F-D68C-9C4C-8BF1-0C6C2FB8035E}" destId="{0D06A67A-239C-4541-B776-902577A3BA9C}" srcOrd="1" destOrd="0" parTransId="{E8D1500D-6A73-B14F-926C-5FE54BE4FC8A}" sibTransId="{1344C26F-76F2-EE40-A2B1-098B333ECB1C}"/>
    <dgm:cxn modelId="{BFE4660F-2DB8-B74F-8891-6433CE762F5F}" type="presOf" srcId="{EEE5115B-CAE8-F943-B4E4-FAB5123A0074}" destId="{9F8AAC68-863D-194A-94BC-958615861BE8}" srcOrd="0" destOrd="0" presId="urn:microsoft.com/office/officeart/2005/8/layout/cycle4#2"/>
    <dgm:cxn modelId="{63914F5F-66B2-1846-844E-799A0D829B25}" type="presOf" srcId="{56D2CB20-CC23-684C-8655-4FCB8BAFA7DF}" destId="{FA7231E4-FE93-2E44-B26F-43C0B0662DE3}" srcOrd="0" destOrd="0" presId="urn:microsoft.com/office/officeart/2005/8/layout/cycle4#2"/>
    <dgm:cxn modelId="{A2FAD9AF-764F-5143-B9C3-2EF8C4D284C5}" srcId="{371D24A7-74FB-C64E-AE86-03FDE598AB8E}" destId="{44BDB83A-6BE0-DD4E-B589-C1A1B2EDE82A}" srcOrd="0" destOrd="0" parTransId="{80F8BCA0-82FA-784F-941F-E18ADA72A515}" sibTransId="{1DD51B85-640F-1643-80A3-FABC197F162E}"/>
    <dgm:cxn modelId="{8C407C0D-A9D8-5D44-8231-9DD120B1B0D3}" type="presOf" srcId="{0D06A67A-239C-4541-B776-902577A3BA9C}" destId="{FB9FD6F2-BE77-E846-84E9-9675E89A206D}" srcOrd="0" destOrd="0" presId="urn:microsoft.com/office/officeart/2005/8/layout/cycle4#2"/>
    <dgm:cxn modelId="{14FDE135-B5B1-8240-AEDD-0AE23E9DA95B}" srcId="{A9CC95F7-454C-2046-A231-E04268ABBD1D}" destId="{EEE5115B-CAE8-F943-B4E4-FAB5123A0074}" srcOrd="0" destOrd="0" parTransId="{50C51EF7-6C94-2046-ADE5-B05CFA8A0530}" sibTransId="{EB062087-83E8-AB41-8E7A-61547385DD55}"/>
    <dgm:cxn modelId="{EFA092A0-7623-D548-B96D-1FFA3F09A22A}" type="presOf" srcId="{A9CC95F7-454C-2046-A231-E04268ABBD1D}" destId="{31728101-0A4A-C148-9CC0-7B417D851487}" srcOrd="0" destOrd="0" presId="urn:microsoft.com/office/officeart/2005/8/layout/cycle4#2"/>
    <dgm:cxn modelId="{31B9ED9B-7E55-4640-9FE3-F35FF6AA3F06}" type="presOf" srcId="{56085E4A-5C29-A540-9D55-CE6E6A2B5B2E}" destId="{AB84E314-BABC-734B-A008-40716B08F420}" srcOrd="0" destOrd="0" presId="urn:microsoft.com/office/officeart/2005/8/layout/cycle4#2"/>
    <dgm:cxn modelId="{DA1C0643-D727-504B-BAC7-92AB1BFCC012}" type="presOf" srcId="{44BDB83A-6BE0-DD4E-B589-C1A1B2EDE82A}" destId="{E542AEEC-33F8-D74A-9237-79BE96E8F29F}" srcOrd="1" destOrd="0" presId="urn:microsoft.com/office/officeart/2005/8/layout/cycle4#2"/>
    <dgm:cxn modelId="{4A106DB6-1D01-0946-AFF9-38C9D01BE88C}" type="presOf" srcId="{EEE5115B-CAE8-F943-B4E4-FAB5123A0074}" destId="{05AADD49-61D9-8140-AE00-C44A70E0E84F}" srcOrd="1" destOrd="0" presId="urn:microsoft.com/office/officeart/2005/8/layout/cycle4#2"/>
    <dgm:cxn modelId="{0F7B225B-C084-404B-AD8B-4E32ABB6236C}" srcId="{1C91299F-D68C-9C4C-8BF1-0C6C2FB8035E}" destId="{371D24A7-74FB-C64E-AE86-03FDE598AB8E}" srcOrd="2" destOrd="0" parTransId="{53A34056-48B4-CF4F-BFD9-1BB52C6A56BD}" sibTransId="{25F33ABD-9E90-ED4E-919C-CB50F038A287}"/>
    <dgm:cxn modelId="{501121C3-D5BC-1B46-8445-2992FCAD6F21}" type="presOf" srcId="{56D2CB20-CC23-684C-8655-4FCB8BAFA7DF}" destId="{BD2ACE57-62A0-C64E-BB52-93C7869D86BC}" srcOrd="1" destOrd="0" presId="urn:microsoft.com/office/officeart/2005/8/layout/cycle4#2"/>
    <dgm:cxn modelId="{8723855A-E2BC-C94B-8522-BE11665067CA}" srcId="{0D06A67A-239C-4541-B776-902577A3BA9C}" destId="{56D2CB20-CC23-684C-8655-4FCB8BAFA7DF}" srcOrd="0" destOrd="0" parTransId="{D1EC88C1-1B69-C946-9C46-710D2096DC36}" sibTransId="{68D8C48D-7182-1F4E-B0A7-8DB708B516A4}"/>
    <dgm:cxn modelId="{93F16417-D8E9-1940-B69E-8EF2DD406196}" type="presOf" srcId="{371D24A7-74FB-C64E-AE86-03FDE598AB8E}" destId="{2255D29E-98A3-2841-959C-001A2E7769D2}" srcOrd="0" destOrd="0" presId="urn:microsoft.com/office/officeart/2005/8/layout/cycle4#2"/>
    <dgm:cxn modelId="{20BDF09A-E0B2-4543-B281-CB966D66564E}" type="presOf" srcId="{95800EDA-E360-9B46-86CD-A41851E5E674}" destId="{D6C3FA06-5991-2B4C-B5E5-5702BC1D6275}" srcOrd="1" destOrd="0" presId="urn:microsoft.com/office/officeart/2005/8/layout/cycle4#2"/>
    <dgm:cxn modelId="{7A752305-7C80-1540-B2FB-727220A5B12C}" type="presOf" srcId="{1C91299F-D68C-9C4C-8BF1-0C6C2FB8035E}" destId="{B6D267FD-09DA-104F-871C-15256C7ADB06}" srcOrd="0" destOrd="0" presId="urn:microsoft.com/office/officeart/2005/8/layout/cycle4#2"/>
    <dgm:cxn modelId="{F313EC13-9057-0E4D-9D7F-5D02C16A1D99}" srcId="{1C91299F-D68C-9C4C-8BF1-0C6C2FB8035E}" destId="{56085E4A-5C29-A540-9D55-CE6E6A2B5B2E}" srcOrd="3" destOrd="0" parTransId="{A637F62E-2D5C-E54E-8B78-FEAD86CB3753}" sibTransId="{D962EBAF-0CCA-254F-97AB-4B5A6327D6E3}"/>
    <dgm:cxn modelId="{542E33C4-52BB-0A49-AA11-19C513F64A6B}" srcId="{1C91299F-D68C-9C4C-8BF1-0C6C2FB8035E}" destId="{A9CC95F7-454C-2046-A231-E04268ABBD1D}" srcOrd="0" destOrd="0" parTransId="{C2E1FA3B-86A7-A048-B00E-2B932655B605}" sibTransId="{489961BB-0415-1F45-99AA-4CB69D109E4E}"/>
    <dgm:cxn modelId="{7E3A6DC6-77E7-2440-B499-99834709B54B}" type="presParOf" srcId="{B6D267FD-09DA-104F-871C-15256C7ADB06}" destId="{93853970-7B39-A749-B247-29573B129C76}" srcOrd="0" destOrd="0" presId="urn:microsoft.com/office/officeart/2005/8/layout/cycle4#2"/>
    <dgm:cxn modelId="{B7AA9606-93C3-E147-8880-EB6D3609674E}" type="presParOf" srcId="{93853970-7B39-A749-B247-29573B129C76}" destId="{D0A02F44-6D2D-E146-BE0D-6F1132160A42}" srcOrd="0" destOrd="0" presId="urn:microsoft.com/office/officeart/2005/8/layout/cycle4#2"/>
    <dgm:cxn modelId="{B14593DA-62A3-F947-9E3D-6ACCFF641C8B}" type="presParOf" srcId="{D0A02F44-6D2D-E146-BE0D-6F1132160A42}" destId="{9F8AAC68-863D-194A-94BC-958615861BE8}" srcOrd="0" destOrd="0" presId="urn:microsoft.com/office/officeart/2005/8/layout/cycle4#2"/>
    <dgm:cxn modelId="{69247437-B2E1-864E-8723-F68430045C8A}" type="presParOf" srcId="{D0A02F44-6D2D-E146-BE0D-6F1132160A42}" destId="{05AADD49-61D9-8140-AE00-C44A70E0E84F}" srcOrd="1" destOrd="0" presId="urn:microsoft.com/office/officeart/2005/8/layout/cycle4#2"/>
    <dgm:cxn modelId="{0382EC10-B2BD-0C4C-95B7-6BE9AD7191CE}" type="presParOf" srcId="{93853970-7B39-A749-B247-29573B129C76}" destId="{62F450E4-2274-264B-BC72-058FC73AD90A}" srcOrd="1" destOrd="0" presId="urn:microsoft.com/office/officeart/2005/8/layout/cycle4#2"/>
    <dgm:cxn modelId="{5D84A803-F0BA-5E4A-A99B-B5404A7ADDE8}" type="presParOf" srcId="{62F450E4-2274-264B-BC72-058FC73AD90A}" destId="{FA7231E4-FE93-2E44-B26F-43C0B0662DE3}" srcOrd="0" destOrd="0" presId="urn:microsoft.com/office/officeart/2005/8/layout/cycle4#2"/>
    <dgm:cxn modelId="{E0651100-2B89-DF48-B4DC-844BE4FAD89E}" type="presParOf" srcId="{62F450E4-2274-264B-BC72-058FC73AD90A}" destId="{BD2ACE57-62A0-C64E-BB52-93C7869D86BC}" srcOrd="1" destOrd="0" presId="urn:microsoft.com/office/officeart/2005/8/layout/cycle4#2"/>
    <dgm:cxn modelId="{9BDFB4DA-BCDD-A94D-A8F8-93BFCB4411EA}" type="presParOf" srcId="{93853970-7B39-A749-B247-29573B129C76}" destId="{55FC0761-B9D6-4B46-BF3A-053217CC174B}" srcOrd="2" destOrd="0" presId="urn:microsoft.com/office/officeart/2005/8/layout/cycle4#2"/>
    <dgm:cxn modelId="{FD2EA69E-66B0-4E45-8691-C8AF95A840D7}" type="presParOf" srcId="{55FC0761-B9D6-4B46-BF3A-053217CC174B}" destId="{D4B4A3D9-04BB-FF44-A8A8-6AB4DC697EE2}" srcOrd="0" destOrd="0" presId="urn:microsoft.com/office/officeart/2005/8/layout/cycle4#2"/>
    <dgm:cxn modelId="{9313B752-6E89-0540-BA5B-2C0D7D9F644E}" type="presParOf" srcId="{55FC0761-B9D6-4B46-BF3A-053217CC174B}" destId="{E542AEEC-33F8-D74A-9237-79BE96E8F29F}" srcOrd="1" destOrd="0" presId="urn:microsoft.com/office/officeart/2005/8/layout/cycle4#2"/>
    <dgm:cxn modelId="{61CA8A5D-3B1E-194F-BE93-01C4C9D216B0}" type="presParOf" srcId="{93853970-7B39-A749-B247-29573B129C76}" destId="{6B38CA4B-4999-B548-B216-AD0083C90448}" srcOrd="3" destOrd="0" presId="urn:microsoft.com/office/officeart/2005/8/layout/cycle4#2"/>
    <dgm:cxn modelId="{88CFFE6F-C36E-224D-9ACC-4E5BA098D6FB}" type="presParOf" srcId="{6B38CA4B-4999-B548-B216-AD0083C90448}" destId="{2776F45E-5FC5-CA43-9A50-D05A48CD1AFA}" srcOrd="0" destOrd="0" presId="urn:microsoft.com/office/officeart/2005/8/layout/cycle4#2"/>
    <dgm:cxn modelId="{28A2609F-2899-EA4C-B00E-15BE69EAECBA}" type="presParOf" srcId="{6B38CA4B-4999-B548-B216-AD0083C90448}" destId="{D6C3FA06-5991-2B4C-B5E5-5702BC1D6275}" srcOrd="1" destOrd="0" presId="urn:microsoft.com/office/officeart/2005/8/layout/cycle4#2"/>
    <dgm:cxn modelId="{472D821B-10C0-7849-B5CD-7409CCEEC401}" type="presParOf" srcId="{93853970-7B39-A749-B247-29573B129C76}" destId="{B415FCCA-89C1-9341-AC53-0F0BCC825EF9}" srcOrd="4" destOrd="0" presId="urn:microsoft.com/office/officeart/2005/8/layout/cycle4#2"/>
    <dgm:cxn modelId="{B41E98BE-2839-ED47-ADB1-2B471CC3D271}" type="presParOf" srcId="{B6D267FD-09DA-104F-871C-15256C7ADB06}" destId="{1DFE690F-4A75-9A42-807D-CD4EAFA70E3B}" srcOrd="1" destOrd="0" presId="urn:microsoft.com/office/officeart/2005/8/layout/cycle4#2"/>
    <dgm:cxn modelId="{5A174453-2D33-6C40-BE9D-BDDF37A844EA}" type="presParOf" srcId="{1DFE690F-4A75-9A42-807D-CD4EAFA70E3B}" destId="{31728101-0A4A-C148-9CC0-7B417D851487}" srcOrd="0" destOrd="0" presId="urn:microsoft.com/office/officeart/2005/8/layout/cycle4#2"/>
    <dgm:cxn modelId="{E455D0BB-999A-E347-951C-F20A59E979E6}" type="presParOf" srcId="{1DFE690F-4A75-9A42-807D-CD4EAFA70E3B}" destId="{FB9FD6F2-BE77-E846-84E9-9675E89A206D}" srcOrd="1" destOrd="0" presId="urn:microsoft.com/office/officeart/2005/8/layout/cycle4#2"/>
    <dgm:cxn modelId="{E7741AB5-AF72-4148-98C6-275779DA5AF4}" type="presParOf" srcId="{1DFE690F-4A75-9A42-807D-CD4EAFA70E3B}" destId="{2255D29E-98A3-2841-959C-001A2E7769D2}" srcOrd="2" destOrd="0" presId="urn:microsoft.com/office/officeart/2005/8/layout/cycle4#2"/>
    <dgm:cxn modelId="{A4383747-58A8-A74B-8503-012016CEF2C8}" type="presParOf" srcId="{1DFE690F-4A75-9A42-807D-CD4EAFA70E3B}" destId="{AB84E314-BABC-734B-A008-40716B08F420}" srcOrd="3" destOrd="0" presId="urn:microsoft.com/office/officeart/2005/8/layout/cycle4#2"/>
    <dgm:cxn modelId="{A5CAA3B4-AA7D-FC48-9D60-150D40C46A40}" type="presParOf" srcId="{1DFE690F-4A75-9A42-807D-CD4EAFA70E3B}" destId="{64B9AD24-1873-5F4F-8C9E-25478E85FA2F}" srcOrd="4" destOrd="0" presId="urn:microsoft.com/office/officeart/2005/8/layout/cycle4#2"/>
    <dgm:cxn modelId="{B56FEBBF-84B8-E848-B121-77178A52560A}" type="presParOf" srcId="{B6D267FD-09DA-104F-871C-15256C7ADB06}" destId="{860CA274-597B-3442-8D13-FB3B68E98947}" srcOrd="2" destOrd="0" presId="urn:microsoft.com/office/officeart/2005/8/layout/cycle4#2"/>
    <dgm:cxn modelId="{BDD6090F-9E61-1A46-B73E-10D24856EEE5}" type="presParOf" srcId="{B6D267FD-09DA-104F-871C-15256C7ADB06}" destId="{49BA8253-F2D2-2C49-AA5B-CEAA3BE354E5}" srcOrd="3" destOrd="0" presId="urn:microsoft.com/office/officeart/2005/8/layout/cycle4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72E376-93AA-7B4D-9885-28AF32E8FCD0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553587-2D3D-FC4F-8137-B6F55B24A175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 smtClean="0"/>
            <a:t>Memory to processor</a:t>
          </a:r>
          <a:endParaRPr lang="en-US" dirty="0"/>
        </a:p>
      </dgm:t>
    </dgm:pt>
    <dgm:pt modelId="{AAD6EF3C-7740-3E4C-A83E-96AAE81658CF}" type="parTrans" cxnId="{48C3BE14-FEFF-EF4C-B5C3-740FCA21D859}">
      <dgm:prSet/>
      <dgm:spPr/>
      <dgm:t>
        <a:bodyPr/>
        <a:lstStyle/>
        <a:p>
          <a:endParaRPr lang="en-US"/>
        </a:p>
      </dgm:t>
    </dgm:pt>
    <dgm:pt modelId="{F44BECFC-EFD4-6144-BFA1-E5B06586B633}" type="sibTrans" cxnId="{48C3BE14-FEFF-EF4C-B5C3-740FCA21D859}">
      <dgm:prSet/>
      <dgm:spPr/>
      <dgm:t>
        <a:bodyPr/>
        <a:lstStyle/>
        <a:p>
          <a:endParaRPr lang="en-US"/>
        </a:p>
      </dgm:t>
    </dgm:pt>
    <dgm:pt modelId="{1286E93E-3D4E-5F40-A299-38A73B219078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an instruction or a unit of data from memory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FE1951F-60F6-EC4C-8351-64E56839097B}" type="parTrans" cxnId="{612D204D-D926-D042-B13D-40DBA5645E6C}">
      <dgm:prSet/>
      <dgm:spPr/>
      <dgm:t>
        <a:bodyPr/>
        <a:lstStyle/>
        <a:p>
          <a:endParaRPr lang="en-US"/>
        </a:p>
      </dgm:t>
    </dgm:pt>
    <dgm:pt modelId="{7C4BBB3D-2E9F-BD46-83A4-82A0B58D05BF}" type="sibTrans" cxnId="{612D204D-D926-D042-B13D-40DBA5645E6C}">
      <dgm:prSet/>
      <dgm:spPr/>
      <dgm:t>
        <a:bodyPr/>
        <a:lstStyle/>
        <a:p>
          <a:endParaRPr lang="en-US"/>
        </a:p>
      </dgm:t>
    </dgm:pt>
    <dgm:pt modelId="{0C55DB15-68B7-6846-9986-2C88DD67F02C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Processor to memory</a:t>
          </a:r>
          <a:endParaRPr lang="en-US" dirty="0"/>
        </a:p>
      </dgm:t>
    </dgm:pt>
    <dgm:pt modelId="{E374D18C-FC37-7E46-8DF0-A696CFB37577}" type="parTrans" cxnId="{0D583322-4DE0-CC4E-B487-AC695E4BFC69}">
      <dgm:prSet/>
      <dgm:spPr/>
      <dgm:t>
        <a:bodyPr/>
        <a:lstStyle/>
        <a:p>
          <a:endParaRPr lang="en-US"/>
        </a:p>
      </dgm:t>
    </dgm:pt>
    <dgm:pt modelId="{9B873074-9EDC-1343-A88A-19E42D2B3F39}" type="sibTrans" cxnId="{0D583322-4DE0-CC4E-B487-AC695E4BFC69}">
      <dgm:prSet/>
      <dgm:spPr/>
      <dgm:t>
        <a:bodyPr/>
        <a:lstStyle/>
        <a:p>
          <a:endParaRPr lang="en-US"/>
        </a:p>
      </dgm:t>
    </dgm:pt>
    <dgm:pt modelId="{7274456E-D11E-6E42-89C9-E7036B04E061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writes a unit of data to memory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01B6CF1-4DE8-3F49-AB1D-2F9B7194EB7E}" type="parTrans" cxnId="{DFED623F-B037-6444-B390-3F382C5107D2}">
      <dgm:prSet/>
      <dgm:spPr/>
      <dgm:t>
        <a:bodyPr/>
        <a:lstStyle/>
        <a:p>
          <a:endParaRPr lang="en-US"/>
        </a:p>
      </dgm:t>
    </dgm:pt>
    <dgm:pt modelId="{3307B062-95DF-224B-B5BB-2B07AB821E42}" type="sibTrans" cxnId="{DFED623F-B037-6444-B390-3F382C5107D2}">
      <dgm:prSet/>
      <dgm:spPr/>
      <dgm:t>
        <a:bodyPr/>
        <a:lstStyle/>
        <a:p>
          <a:endParaRPr lang="en-US"/>
        </a:p>
      </dgm:t>
    </dgm:pt>
    <dgm:pt modelId="{64B1C973-0182-0343-888C-8B1FBF55A968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 smtClean="0"/>
            <a:t>I/O to processor</a:t>
          </a:r>
          <a:endParaRPr lang="en-US" dirty="0"/>
        </a:p>
      </dgm:t>
    </dgm:pt>
    <dgm:pt modelId="{29B41521-B914-FE40-BFC4-CAEE5D6536A5}" type="parTrans" cxnId="{5EF088D2-139E-D64C-AF0A-EFC14442FA86}">
      <dgm:prSet/>
      <dgm:spPr/>
      <dgm:t>
        <a:bodyPr/>
        <a:lstStyle/>
        <a:p>
          <a:endParaRPr lang="en-US"/>
        </a:p>
      </dgm:t>
    </dgm:pt>
    <dgm:pt modelId="{3CCCF409-E713-C24A-9553-8A0A256B7D5F}" type="sibTrans" cxnId="{5EF088D2-139E-D64C-AF0A-EFC14442FA86}">
      <dgm:prSet/>
      <dgm:spPr/>
      <dgm:t>
        <a:bodyPr/>
        <a:lstStyle/>
        <a:p>
          <a:endParaRPr lang="en-US"/>
        </a:p>
      </dgm:t>
    </dgm:pt>
    <dgm:pt modelId="{FCC1073E-90D1-2244-BA4B-C9BDAE7018E3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data from an I/O device via an I/O module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DE52FE-4CE8-6E4E-8D5D-AD2BB891D809}" type="parTrans" cxnId="{26E63FDE-F8CA-F744-9202-7EAB6142A93F}">
      <dgm:prSet/>
      <dgm:spPr/>
      <dgm:t>
        <a:bodyPr/>
        <a:lstStyle/>
        <a:p>
          <a:endParaRPr lang="en-US"/>
        </a:p>
      </dgm:t>
    </dgm:pt>
    <dgm:pt modelId="{1AF2ABE1-57F2-6E4F-9FA8-1184FBD758E0}" type="sibTrans" cxnId="{26E63FDE-F8CA-F744-9202-7EAB6142A93F}">
      <dgm:prSet/>
      <dgm:spPr/>
      <dgm:t>
        <a:bodyPr/>
        <a:lstStyle/>
        <a:p>
          <a:endParaRPr lang="en-US"/>
        </a:p>
      </dgm:t>
    </dgm:pt>
    <dgm:pt modelId="{D2A707C6-0E91-8144-BDBE-B55204826D27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/>
            <a:t>Processor to I/O</a:t>
          </a:r>
          <a:endParaRPr lang="en-US" dirty="0"/>
        </a:p>
      </dgm:t>
    </dgm:pt>
    <dgm:pt modelId="{F2E9205F-8629-7249-BCF1-197AF3DD5861}" type="parTrans" cxnId="{E78FCCE1-04E2-024E-9737-77B681D614D0}">
      <dgm:prSet/>
      <dgm:spPr/>
      <dgm:t>
        <a:bodyPr/>
        <a:lstStyle/>
        <a:p>
          <a:endParaRPr lang="en-US"/>
        </a:p>
      </dgm:t>
    </dgm:pt>
    <dgm:pt modelId="{82697742-FE9D-0645-B374-E12FBC7CB575}" type="sibTrans" cxnId="{E78FCCE1-04E2-024E-9737-77B681D614D0}">
      <dgm:prSet/>
      <dgm:spPr/>
      <dgm:t>
        <a:bodyPr/>
        <a:lstStyle/>
        <a:p>
          <a:endParaRPr lang="en-US"/>
        </a:p>
      </dgm:t>
    </dgm:pt>
    <dgm:pt modelId="{AB810B26-0B0A-0E46-AEA9-22C9541B3480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sends data to the I/O device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6F50772-FD02-2F41-AC4A-C94C4D20B33B}" type="parTrans" cxnId="{C2E4A999-F670-7844-AB7B-5D560AC7F999}">
      <dgm:prSet/>
      <dgm:spPr/>
      <dgm:t>
        <a:bodyPr/>
        <a:lstStyle/>
        <a:p>
          <a:endParaRPr lang="en-US"/>
        </a:p>
      </dgm:t>
    </dgm:pt>
    <dgm:pt modelId="{F979FD07-152C-E642-B13E-D867E2DE64FE}" type="sibTrans" cxnId="{C2E4A999-F670-7844-AB7B-5D560AC7F999}">
      <dgm:prSet/>
      <dgm:spPr/>
      <dgm:t>
        <a:bodyPr/>
        <a:lstStyle/>
        <a:p>
          <a:endParaRPr lang="en-US"/>
        </a:p>
      </dgm:t>
    </dgm:pt>
    <dgm:pt modelId="{CF04471B-2672-AC42-B681-E03987162B5B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 smtClean="0"/>
            <a:t>I/O to or from memory</a:t>
          </a:r>
          <a:endParaRPr lang="en-US" dirty="0"/>
        </a:p>
      </dgm:t>
    </dgm:pt>
    <dgm:pt modelId="{EF65FC60-47DB-9B46-88F0-A9E6650944D0}" type="parTrans" cxnId="{FAA575A3-5FB5-D84C-9157-CA9DEBAD93A2}">
      <dgm:prSet/>
      <dgm:spPr/>
      <dgm:t>
        <a:bodyPr/>
        <a:lstStyle/>
        <a:p>
          <a:endParaRPr lang="en-US"/>
        </a:p>
      </dgm:t>
    </dgm:pt>
    <dgm:pt modelId="{69F0FA8E-F017-6440-81D5-65A27BC7301E}" type="sibTrans" cxnId="{FAA575A3-5FB5-D84C-9157-CA9DEBAD93A2}">
      <dgm:prSet/>
      <dgm:spPr/>
      <dgm:t>
        <a:bodyPr/>
        <a:lstStyle/>
        <a:p>
          <a:endParaRPr lang="en-US"/>
        </a:p>
      </dgm:t>
    </dgm:pt>
    <dgm:pt modelId="{8E2A642D-4705-AF49-BAD9-9130601CC302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GB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I/O module is allowed to exchange data directly with memory without going through the processor </a:t>
          </a:r>
          <a:r>
            <a:rPr lang="en-GB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using direct memory access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1BC13E-6945-CA4C-9A70-4B416793648F}" type="parTrans" cxnId="{D79828F9-EC04-5C41-91BE-8534BE9D90DC}">
      <dgm:prSet/>
      <dgm:spPr/>
      <dgm:t>
        <a:bodyPr/>
        <a:lstStyle/>
        <a:p>
          <a:endParaRPr lang="en-US"/>
        </a:p>
      </dgm:t>
    </dgm:pt>
    <dgm:pt modelId="{F069093E-8665-E844-8AAB-E7FBF4EB7830}" type="sibTrans" cxnId="{D79828F9-EC04-5C41-91BE-8534BE9D90DC}">
      <dgm:prSet/>
      <dgm:spPr/>
      <dgm:t>
        <a:bodyPr/>
        <a:lstStyle/>
        <a:p>
          <a:endParaRPr lang="en-US"/>
        </a:p>
      </dgm:t>
    </dgm:pt>
    <dgm:pt modelId="{E71AEFF5-B35F-3E4F-9A69-85A29FBB056F}" type="pres">
      <dgm:prSet presAssocID="{BA72E376-93AA-7B4D-9885-28AF32E8FCD0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BE2D59-81BB-2743-800B-6E98E3E455F2}" type="pres">
      <dgm:prSet presAssocID="{17553587-2D3D-FC4F-8137-B6F55B24A175}" presName="compNode" presStyleCnt="0"/>
      <dgm:spPr/>
      <dgm:t>
        <a:bodyPr/>
        <a:lstStyle/>
        <a:p>
          <a:endParaRPr lang="en-US"/>
        </a:p>
      </dgm:t>
    </dgm:pt>
    <dgm:pt modelId="{9061850C-66F8-294A-83B1-1E6583C99DE7}" type="pres">
      <dgm:prSet presAssocID="{17553587-2D3D-FC4F-8137-B6F55B24A175}" presName="aNode" presStyleLbl="bgShp" presStyleIdx="0" presStyleCnt="5"/>
      <dgm:spPr/>
      <dgm:t>
        <a:bodyPr/>
        <a:lstStyle/>
        <a:p>
          <a:endParaRPr lang="en-US"/>
        </a:p>
      </dgm:t>
    </dgm:pt>
    <dgm:pt modelId="{8D70B0D6-0FC4-4B4B-B3A6-877C0FF37A51}" type="pres">
      <dgm:prSet presAssocID="{17553587-2D3D-FC4F-8137-B6F55B24A175}" presName="textNode" presStyleLbl="bgShp" presStyleIdx="0" presStyleCnt="5"/>
      <dgm:spPr/>
      <dgm:t>
        <a:bodyPr/>
        <a:lstStyle/>
        <a:p>
          <a:endParaRPr lang="en-US"/>
        </a:p>
      </dgm:t>
    </dgm:pt>
    <dgm:pt modelId="{5A5C8930-B167-E541-BA27-83AD1BCBE719}" type="pres">
      <dgm:prSet presAssocID="{17553587-2D3D-FC4F-8137-B6F55B24A175}" presName="compChildNode" presStyleCnt="0"/>
      <dgm:spPr/>
      <dgm:t>
        <a:bodyPr/>
        <a:lstStyle/>
        <a:p>
          <a:endParaRPr lang="en-US"/>
        </a:p>
      </dgm:t>
    </dgm:pt>
    <dgm:pt modelId="{230831EC-FC11-D940-9F5D-AC53B79AA041}" type="pres">
      <dgm:prSet presAssocID="{17553587-2D3D-FC4F-8137-B6F55B24A175}" presName="theInnerList" presStyleCnt="0"/>
      <dgm:spPr/>
      <dgm:t>
        <a:bodyPr/>
        <a:lstStyle/>
        <a:p>
          <a:endParaRPr lang="en-US"/>
        </a:p>
      </dgm:t>
    </dgm:pt>
    <dgm:pt modelId="{7A289841-0DFA-DC40-B41C-1ABB1BB9507C}" type="pres">
      <dgm:prSet presAssocID="{1286E93E-3D4E-5F40-A299-38A73B219078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3001CC-44ED-3049-AEA9-7C2F91806448}" type="pres">
      <dgm:prSet presAssocID="{17553587-2D3D-FC4F-8137-B6F55B24A175}" presName="aSpace" presStyleCnt="0"/>
      <dgm:spPr/>
      <dgm:t>
        <a:bodyPr/>
        <a:lstStyle/>
        <a:p>
          <a:endParaRPr lang="en-US"/>
        </a:p>
      </dgm:t>
    </dgm:pt>
    <dgm:pt modelId="{A22C07BD-C9AB-774D-9D9A-D68C2D6502ED}" type="pres">
      <dgm:prSet presAssocID="{0C55DB15-68B7-6846-9986-2C88DD67F02C}" presName="compNode" presStyleCnt="0"/>
      <dgm:spPr/>
      <dgm:t>
        <a:bodyPr/>
        <a:lstStyle/>
        <a:p>
          <a:endParaRPr lang="en-US"/>
        </a:p>
      </dgm:t>
    </dgm:pt>
    <dgm:pt modelId="{B2BA994D-30F9-6C41-A55D-ED7B7441E20B}" type="pres">
      <dgm:prSet presAssocID="{0C55DB15-68B7-6846-9986-2C88DD67F02C}" presName="aNode" presStyleLbl="bgShp" presStyleIdx="1" presStyleCnt="5"/>
      <dgm:spPr/>
      <dgm:t>
        <a:bodyPr/>
        <a:lstStyle/>
        <a:p>
          <a:endParaRPr lang="en-US"/>
        </a:p>
      </dgm:t>
    </dgm:pt>
    <dgm:pt modelId="{7ABC80D2-827C-C244-8E22-58D79F96E4BC}" type="pres">
      <dgm:prSet presAssocID="{0C55DB15-68B7-6846-9986-2C88DD67F02C}" presName="textNode" presStyleLbl="bgShp" presStyleIdx="1" presStyleCnt="5"/>
      <dgm:spPr/>
      <dgm:t>
        <a:bodyPr/>
        <a:lstStyle/>
        <a:p>
          <a:endParaRPr lang="en-US"/>
        </a:p>
      </dgm:t>
    </dgm:pt>
    <dgm:pt modelId="{63276522-4A8E-0E4B-8044-86029389C521}" type="pres">
      <dgm:prSet presAssocID="{0C55DB15-68B7-6846-9986-2C88DD67F02C}" presName="compChildNode" presStyleCnt="0"/>
      <dgm:spPr/>
      <dgm:t>
        <a:bodyPr/>
        <a:lstStyle/>
        <a:p>
          <a:endParaRPr lang="en-US"/>
        </a:p>
      </dgm:t>
    </dgm:pt>
    <dgm:pt modelId="{5A5430A4-48C0-C346-BCB3-3D1B8DE88CCA}" type="pres">
      <dgm:prSet presAssocID="{0C55DB15-68B7-6846-9986-2C88DD67F02C}" presName="theInnerList" presStyleCnt="0"/>
      <dgm:spPr/>
      <dgm:t>
        <a:bodyPr/>
        <a:lstStyle/>
        <a:p>
          <a:endParaRPr lang="en-US"/>
        </a:p>
      </dgm:t>
    </dgm:pt>
    <dgm:pt modelId="{FFF01117-2D73-4C4A-8AA2-26B5E57EA22A}" type="pres">
      <dgm:prSet presAssocID="{7274456E-D11E-6E42-89C9-E7036B04E061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0A2049-8A66-6A49-A2FE-89110EA51DC0}" type="pres">
      <dgm:prSet presAssocID="{0C55DB15-68B7-6846-9986-2C88DD67F02C}" presName="aSpace" presStyleCnt="0"/>
      <dgm:spPr/>
      <dgm:t>
        <a:bodyPr/>
        <a:lstStyle/>
        <a:p>
          <a:endParaRPr lang="en-US"/>
        </a:p>
      </dgm:t>
    </dgm:pt>
    <dgm:pt modelId="{EB67BA81-261E-4B49-AF00-7888DCA50827}" type="pres">
      <dgm:prSet presAssocID="{64B1C973-0182-0343-888C-8B1FBF55A968}" presName="compNode" presStyleCnt="0"/>
      <dgm:spPr/>
      <dgm:t>
        <a:bodyPr/>
        <a:lstStyle/>
        <a:p>
          <a:endParaRPr lang="en-US"/>
        </a:p>
      </dgm:t>
    </dgm:pt>
    <dgm:pt modelId="{723A76A5-AF66-704D-89E4-E12C687128C3}" type="pres">
      <dgm:prSet presAssocID="{64B1C973-0182-0343-888C-8B1FBF55A968}" presName="aNode" presStyleLbl="bgShp" presStyleIdx="2" presStyleCnt="5"/>
      <dgm:spPr/>
      <dgm:t>
        <a:bodyPr/>
        <a:lstStyle/>
        <a:p>
          <a:endParaRPr lang="en-US"/>
        </a:p>
      </dgm:t>
    </dgm:pt>
    <dgm:pt modelId="{9FA69D95-BE40-EC4E-979A-EAF928AA7B0B}" type="pres">
      <dgm:prSet presAssocID="{64B1C973-0182-0343-888C-8B1FBF55A968}" presName="textNode" presStyleLbl="bgShp" presStyleIdx="2" presStyleCnt="5"/>
      <dgm:spPr/>
      <dgm:t>
        <a:bodyPr/>
        <a:lstStyle/>
        <a:p>
          <a:endParaRPr lang="en-US"/>
        </a:p>
      </dgm:t>
    </dgm:pt>
    <dgm:pt modelId="{2AB1DDFC-56E8-6841-B976-0EDC74C7BD16}" type="pres">
      <dgm:prSet presAssocID="{64B1C973-0182-0343-888C-8B1FBF55A968}" presName="compChildNode" presStyleCnt="0"/>
      <dgm:spPr/>
      <dgm:t>
        <a:bodyPr/>
        <a:lstStyle/>
        <a:p>
          <a:endParaRPr lang="en-US"/>
        </a:p>
      </dgm:t>
    </dgm:pt>
    <dgm:pt modelId="{41866185-9B66-7946-AD24-7601EF9BE8A9}" type="pres">
      <dgm:prSet presAssocID="{64B1C973-0182-0343-888C-8B1FBF55A968}" presName="theInnerList" presStyleCnt="0"/>
      <dgm:spPr/>
      <dgm:t>
        <a:bodyPr/>
        <a:lstStyle/>
        <a:p>
          <a:endParaRPr lang="en-US"/>
        </a:p>
      </dgm:t>
    </dgm:pt>
    <dgm:pt modelId="{F3794D44-2421-604F-9FD1-6C436C8561DE}" type="pres">
      <dgm:prSet presAssocID="{FCC1073E-90D1-2244-BA4B-C9BDAE7018E3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CBA00A-747B-7E4B-A756-DCD93C92DACA}" type="pres">
      <dgm:prSet presAssocID="{64B1C973-0182-0343-888C-8B1FBF55A968}" presName="aSpace" presStyleCnt="0"/>
      <dgm:spPr/>
      <dgm:t>
        <a:bodyPr/>
        <a:lstStyle/>
        <a:p>
          <a:endParaRPr lang="en-US"/>
        </a:p>
      </dgm:t>
    </dgm:pt>
    <dgm:pt modelId="{8A48EC06-0FCB-DE49-BDFA-2F2D46071650}" type="pres">
      <dgm:prSet presAssocID="{D2A707C6-0E91-8144-BDBE-B55204826D27}" presName="compNode" presStyleCnt="0"/>
      <dgm:spPr/>
      <dgm:t>
        <a:bodyPr/>
        <a:lstStyle/>
        <a:p>
          <a:endParaRPr lang="en-US"/>
        </a:p>
      </dgm:t>
    </dgm:pt>
    <dgm:pt modelId="{9E9C8D55-3148-6340-864D-ABBC62D922A9}" type="pres">
      <dgm:prSet presAssocID="{D2A707C6-0E91-8144-BDBE-B55204826D27}" presName="aNode" presStyleLbl="bgShp" presStyleIdx="3" presStyleCnt="5"/>
      <dgm:spPr/>
      <dgm:t>
        <a:bodyPr/>
        <a:lstStyle/>
        <a:p>
          <a:endParaRPr lang="en-US"/>
        </a:p>
      </dgm:t>
    </dgm:pt>
    <dgm:pt modelId="{4F4B6C10-CD58-DB43-A37F-24A6FD08ED0F}" type="pres">
      <dgm:prSet presAssocID="{D2A707C6-0E91-8144-BDBE-B55204826D27}" presName="textNode" presStyleLbl="bgShp" presStyleIdx="3" presStyleCnt="5"/>
      <dgm:spPr/>
      <dgm:t>
        <a:bodyPr/>
        <a:lstStyle/>
        <a:p>
          <a:endParaRPr lang="en-US"/>
        </a:p>
      </dgm:t>
    </dgm:pt>
    <dgm:pt modelId="{B04BAA6F-E280-5649-978E-D47BCA692F53}" type="pres">
      <dgm:prSet presAssocID="{D2A707C6-0E91-8144-BDBE-B55204826D27}" presName="compChildNode" presStyleCnt="0"/>
      <dgm:spPr/>
      <dgm:t>
        <a:bodyPr/>
        <a:lstStyle/>
        <a:p>
          <a:endParaRPr lang="en-US"/>
        </a:p>
      </dgm:t>
    </dgm:pt>
    <dgm:pt modelId="{2ED2AF36-6784-604C-9556-C676F2D305B4}" type="pres">
      <dgm:prSet presAssocID="{D2A707C6-0E91-8144-BDBE-B55204826D27}" presName="theInnerList" presStyleCnt="0"/>
      <dgm:spPr/>
      <dgm:t>
        <a:bodyPr/>
        <a:lstStyle/>
        <a:p>
          <a:endParaRPr lang="en-US"/>
        </a:p>
      </dgm:t>
    </dgm:pt>
    <dgm:pt modelId="{548D6EDE-B8B3-C746-B02A-81D3EAD378CC}" type="pres">
      <dgm:prSet presAssocID="{AB810B26-0B0A-0E46-AEA9-22C9541B3480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043391-5FFD-404E-B9CD-9900D2978B88}" type="pres">
      <dgm:prSet presAssocID="{D2A707C6-0E91-8144-BDBE-B55204826D27}" presName="aSpace" presStyleCnt="0"/>
      <dgm:spPr/>
      <dgm:t>
        <a:bodyPr/>
        <a:lstStyle/>
        <a:p>
          <a:endParaRPr lang="en-US"/>
        </a:p>
      </dgm:t>
    </dgm:pt>
    <dgm:pt modelId="{0585A31A-DFAA-4047-A1A4-D8D59E3C3A72}" type="pres">
      <dgm:prSet presAssocID="{CF04471B-2672-AC42-B681-E03987162B5B}" presName="compNode" presStyleCnt="0"/>
      <dgm:spPr/>
      <dgm:t>
        <a:bodyPr/>
        <a:lstStyle/>
        <a:p>
          <a:endParaRPr lang="en-US"/>
        </a:p>
      </dgm:t>
    </dgm:pt>
    <dgm:pt modelId="{D2904A41-28E5-B841-BDD0-D02AAA21D5D0}" type="pres">
      <dgm:prSet presAssocID="{CF04471B-2672-AC42-B681-E03987162B5B}" presName="aNode" presStyleLbl="bgShp" presStyleIdx="4" presStyleCnt="5"/>
      <dgm:spPr/>
      <dgm:t>
        <a:bodyPr/>
        <a:lstStyle/>
        <a:p>
          <a:endParaRPr lang="en-US"/>
        </a:p>
      </dgm:t>
    </dgm:pt>
    <dgm:pt modelId="{08CEF94A-E93E-574E-989A-04C40BF07E2B}" type="pres">
      <dgm:prSet presAssocID="{CF04471B-2672-AC42-B681-E03987162B5B}" presName="textNode" presStyleLbl="bgShp" presStyleIdx="4" presStyleCnt="5"/>
      <dgm:spPr/>
      <dgm:t>
        <a:bodyPr/>
        <a:lstStyle/>
        <a:p>
          <a:endParaRPr lang="en-US"/>
        </a:p>
      </dgm:t>
    </dgm:pt>
    <dgm:pt modelId="{A76A7FA8-FD2C-F54F-9DBD-B7DB3036D0FF}" type="pres">
      <dgm:prSet presAssocID="{CF04471B-2672-AC42-B681-E03987162B5B}" presName="compChildNode" presStyleCnt="0"/>
      <dgm:spPr/>
      <dgm:t>
        <a:bodyPr/>
        <a:lstStyle/>
        <a:p>
          <a:endParaRPr lang="en-US"/>
        </a:p>
      </dgm:t>
    </dgm:pt>
    <dgm:pt modelId="{E06C6E87-597C-914F-BC9A-73B303952AB9}" type="pres">
      <dgm:prSet presAssocID="{CF04471B-2672-AC42-B681-E03987162B5B}" presName="theInnerList" presStyleCnt="0"/>
      <dgm:spPr/>
      <dgm:t>
        <a:bodyPr/>
        <a:lstStyle/>
        <a:p>
          <a:endParaRPr lang="en-US"/>
        </a:p>
      </dgm:t>
    </dgm:pt>
    <dgm:pt modelId="{CB75F928-42A8-694A-BAC0-2BC29682B0C3}" type="pres">
      <dgm:prSet presAssocID="{8E2A642D-4705-AF49-BAD9-9130601CC302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E63FDE-F8CA-F744-9202-7EAB6142A93F}" srcId="{64B1C973-0182-0343-888C-8B1FBF55A968}" destId="{FCC1073E-90D1-2244-BA4B-C9BDAE7018E3}" srcOrd="0" destOrd="0" parTransId="{9CDE52FE-4CE8-6E4E-8D5D-AD2BB891D809}" sibTransId="{1AF2ABE1-57F2-6E4F-9FA8-1184FBD758E0}"/>
    <dgm:cxn modelId="{5EF088D2-139E-D64C-AF0A-EFC14442FA86}" srcId="{BA72E376-93AA-7B4D-9885-28AF32E8FCD0}" destId="{64B1C973-0182-0343-888C-8B1FBF55A968}" srcOrd="2" destOrd="0" parTransId="{29B41521-B914-FE40-BFC4-CAEE5D6536A5}" sibTransId="{3CCCF409-E713-C24A-9553-8A0A256B7D5F}"/>
    <dgm:cxn modelId="{73D7E87A-10FC-1E47-9F0E-951E01162F1F}" type="presOf" srcId="{7274456E-D11E-6E42-89C9-E7036B04E061}" destId="{FFF01117-2D73-4C4A-8AA2-26B5E57EA22A}" srcOrd="0" destOrd="0" presId="urn:microsoft.com/office/officeart/2005/8/layout/lProcess2"/>
    <dgm:cxn modelId="{B51572B0-A312-D64F-8226-583C73265811}" type="presOf" srcId="{17553587-2D3D-FC4F-8137-B6F55B24A175}" destId="{8D70B0D6-0FC4-4B4B-B3A6-877C0FF37A51}" srcOrd="1" destOrd="0" presId="urn:microsoft.com/office/officeart/2005/8/layout/lProcess2"/>
    <dgm:cxn modelId="{CB7E6000-CBDA-2A4A-8A88-F35298C16512}" type="presOf" srcId="{64B1C973-0182-0343-888C-8B1FBF55A968}" destId="{9FA69D95-BE40-EC4E-979A-EAF928AA7B0B}" srcOrd="1" destOrd="0" presId="urn:microsoft.com/office/officeart/2005/8/layout/lProcess2"/>
    <dgm:cxn modelId="{414E907B-35D6-774D-A73F-E3D93EEC9DC3}" type="presOf" srcId="{17553587-2D3D-FC4F-8137-B6F55B24A175}" destId="{9061850C-66F8-294A-83B1-1E6583C99DE7}" srcOrd="0" destOrd="0" presId="urn:microsoft.com/office/officeart/2005/8/layout/lProcess2"/>
    <dgm:cxn modelId="{3E8957E4-6AFA-CA41-B641-726CB974620E}" type="presOf" srcId="{1286E93E-3D4E-5F40-A299-38A73B219078}" destId="{7A289841-0DFA-DC40-B41C-1ABB1BB9507C}" srcOrd="0" destOrd="0" presId="urn:microsoft.com/office/officeart/2005/8/layout/lProcess2"/>
    <dgm:cxn modelId="{FAA575A3-5FB5-D84C-9157-CA9DEBAD93A2}" srcId="{BA72E376-93AA-7B4D-9885-28AF32E8FCD0}" destId="{CF04471B-2672-AC42-B681-E03987162B5B}" srcOrd="4" destOrd="0" parTransId="{EF65FC60-47DB-9B46-88F0-A9E6650944D0}" sibTransId="{69F0FA8E-F017-6440-81D5-65A27BC7301E}"/>
    <dgm:cxn modelId="{72E36CE7-AEB5-5448-8DDA-B687544CAF77}" type="presOf" srcId="{0C55DB15-68B7-6846-9986-2C88DD67F02C}" destId="{7ABC80D2-827C-C244-8E22-58D79F96E4BC}" srcOrd="1" destOrd="0" presId="urn:microsoft.com/office/officeart/2005/8/layout/lProcess2"/>
    <dgm:cxn modelId="{48C3BE14-FEFF-EF4C-B5C3-740FCA21D859}" srcId="{BA72E376-93AA-7B4D-9885-28AF32E8FCD0}" destId="{17553587-2D3D-FC4F-8137-B6F55B24A175}" srcOrd="0" destOrd="0" parTransId="{AAD6EF3C-7740-3E4C-A83E-96AAE81658CF}" sibTransId="{F44BECFC-EFD4-6144-BFA1-E5B06586B633}"/>
    <dgm:cxn modelId="{DFED623F-B037-6444-B390-3F382C5107D2}" srcId="{0C55DB15-68B7-6846-9986-2C88DD67F02C}" destId="{7274456E-D11E-6E42-89C9-E7036B04E061}" srcOrd="0" destOrd="0" parTransId="{501B6CF1-4DE8-3F49-AB1D-2F9B7194EB7E}" sibTransId="{3307B062-95DF-224B-B5BB-2B07AB821E42}"/>
    <dgm:cxn modelId="{E78FCCE1-04E2-024E-9737-77B681D614D0}" srcId="{BA72E376-93AA-7B4D-9885-28AF32E8FCD0}" destId="{D2A707C6-0E91-8144-BDBE-B55204826D27}" srcOrd="3" destOrd="0" parTransId="{F2E9205F-8629-7249-BCF1-197AF3DD5861}" sibTransId="{82697742-FE9D-0645-B374-E12FBC7CB575}"/>
    <dgm:cxn modelId="{CDBBA705-9656-0B47-8E8C-30BB27FE6F7F}" type="presOf" srcId="{8E2A642D-4705-AF49-BAD9-9130601CC302}" destId="{CB75F928-42A8-694A-BAC0-2BC29682B0C3}" srcOrd="0" destOrd="0" presId="urn:microsoft.com/office/officeart/2005/8/layout/lProcess2"/>
    <dgm:cxn modelId="{46DF06EF-BD48-FB40-A645-060FEDAEDE7A}" type="presOf" srcId="{FCC1073E-90D1-2244-BA4B-C9BDAE7018E3}" destId="{F3794D44-2421-604F-9FD1-6C436C8561DE}" srcOrd="0" destOrd="0" presId="urn:microsoft.com/office/officeart/2005/8/layout/lProcess2"/>
    <dgm:cxn modelId="{612D204D-D926-D042-B13D-40DBA5645E6C}" srcId="{17553587-2D3D-FC4F-8137-B6F55B24A175}" destId="{1286E93E-3D4E-5F40-A299-38A73B219078}" srcOrd="0" destOrd="0" parTransId="{9FE1951F-60F6-EC4C-8351-64E56839097B}" sibTransId="{7C4BBB3D-2E9F-BD46-83A4-82A0B58D05BF}"/>
    <dgm:cxn modelId="{C2E4A999-F670-7844-AB7B-5D560AC7F999}" srcId="{D2A707C6-0E91-8144-BDBE-B55204826D27}" destId="{AB810B26-0B0A-0E46-AEA9-22C9541B3480}" srcOrd="0" destOrd="0" parTransId="{C6F50772-FD02-2F41-AC4A-C94C4D20B33B}" sibTransId="{F979FD07-152C-E642-B13E-D867E2DE64FE}"/>
    <dgm:cxn modelId="{6DC1D2A1-98D8-814C-AF39-A7BEA93F8584}" type="presOf" srcId="{0C55DB15-68B7-6846-9986-2C88DD67F02C}" destId="{B2BA994D-30F9-6C41-A55D-ED7B7441E20B}" srcOrd="0" destOrd="0" presId="urn:microsoft.com/office/officeart/2005/8/layout/lProcess2"/>
    <dgm:cxn modelId="{0D583322-4DE0-CC4E-B487-AC695E4BFC69}" srcId="{BA72E376-93AA-7B4D-9885-28AF32E8FCD0}" destId="{0C55DB15-68B7-6846-9986-2C88DD67F02C}" srcOrd="1" destOrd="0" parTransId="{E374D18C-FC37-7E46-8DF0-A696CFB37577}" sibTransId="{9B873074-9EDC-1343-A88A-19E42D2B3F39}"/>
    <dgm:cxn modelId="{EAACCA8B-EB36-9042-B180-9FC809197B89}" type="presOf" srcId="{D2A707C6-0E91-8144-BDBE-B55204826D27}" destId="{9E9C8D55-3148-6340-864D-ABBC62D922A9}" srcOrd="0" destOrd="0" presId="urn:microsoft.com/office/officeart/2005/8/layout/lProcess2"/>
    <dgm:cxn modelId="{294CAAD9-BE41-A74A-BDC5-DFC703591853}" type="presOf" srcId="{BA72E376-93AA-7B4D-9885-28AF32E8FCD0}" destId="{E71AEFF5-B35F-3E4F-9A69-85A29FBB056F}" srcOrd="0" destOrd="0" presId="urn:microsoft.com/office/officeart/2005/8/layout/lProcess2"/>
    <dgm:cxn modelId="{77E8B786-58B2-7B45-8203-1EF757597BC3}" type="presOf" srcId="{AB810B26-0B0A-0E46-AEA9-22C9541B3480}" destId="{548D6EDE-B8B3-C746-B02A-81D3EAD378CC}" srcOrd="0" destOrd="0" presId="urn:microsoft.com/office/officeart/2005/8/layout/lProcess2"/>
    <dgm:cxn modelId="{D79828F9-EC04-5C41-91BE-8534BE9D90DC}" srcId="{CF04471B-2672-AC42-B681-E03987162B5B}" destId="{8E2A642D-4705-AF49-BAD9-9130601CC302}" srcOrd="0" destOrd="0" parTransId="{CF1BC13E-6945-CA4C-9A70-4B416793648F}" sibTransId="{F069093E-8665-E844-8AAB-E7FBF4EB7830}"/>
    <dgm:cxn modelId="{E7CD3FE9-390D-DC4C-82F2-7B32BABDA3C6}" type="presOf" srcId="{D2A707C6-0E91-8144-BDBE-B55204826D27}" destId="{4F4B6C10-CD58-DB43-A37F-24A6FD08ED0F}" srcOrd="1" destOrd="0" presId="urn:microsoft.com/office/officeart/2005/8/layout/lProcess2"/>
    <dgm:cxn modelId="{9E91753F-18E0-DD46-911D-D0C8589DF698}" type="presOf" srcId="{64B1C973-0182-0343-888C-8B1FBF55A968}" destId="{723A76A5-AF66-704D-89E4-E12C687128C3}" srcOrd="0" destOrd="0" presId="urn:microsoft.com/office/officeart/2005/8/layout/lProcess2"/>
    <dgm:cxn modelId="{3AB48946-0522-CD49-8B58-89A36FB1EA27}" type="presOf" srcId="{CF04471B-2672-AC42-B681-E03987162B5B}" destId="{D2904A41-28E5-B841-BDD0-D02AAA21D5D0}" srcOrd="0" destOrd="0" presId="urn:microsoft.com/office/officeart/2005/8/layout/lProcess2"/>
    <dgm:cxn modelId="{BC4207A8-2E5C-D549-A96D-9C168FF89087}" type="presOf" srcId="{CF04471B-2672-AC42-B681-E03987162B5B}" destId="{08CEF94A-E93E-574E-989A-04C40BF07E2B}" srcOrd="1" destOrd="0" presId="urn:microsoft.com/office/officeart/2005/8/layout/lProcess2"/>
    <dgm:cxn modelId="{A631739E-3B14-AF4D-9AC7-1E23B5D319AC}" type="presParOf" srcId="{E71AEFF5-B35F-3E4F-9A69-85A29FBB056F}" destId="{D8BE2D59-81BB-2743-800B-6E98E3E455F2}" srcOrd="0" destOrd="0" presId="urn:microsoft.com/office/officeart/2005/8/layout/lProcess2"/>
    <dgm:cxn modelId="{2050DC01-60F9-614B-A85D-04079FB2BB42}" type="presParOf" srcId="{D8BE2D59-81BB-2743-800B-6E98E3E455F2}" destId="{9061850C-66F8-294A-83B1-1E6583C99DE7}" srcOrd="0" destOrd="0" presId="urn:microsoft.com/office/officeart/2005/8/layout/lProcess2"/>
    <dgm:cxn modelId="{DC190FFF-4B75-C84A-A768-9F60493DC849}" type="presParOf" srcId="{D8BE2D59-81BB-2743-800B-6E98E3E455F2}" destId="{8D70B0D6-0FC4-4B4B-B3A6-877C0FF37A51}" srcOrd="1" destOrd="0" presId="urn:microsoft.com/office/officeart/2005/8/layout/lProcess2"/>
    <dgm:cxn modelId="{A525EDB0-B66D-9147-A4DC-FB110E9735B1}" type="presParOf" srcId="{D8BE2D59-81BB-2743-800B-6E98E3E455F2}" destId="{5A5C8930-B167-E541-BA27-83AD1BCBE719}" srcOrd="2" destOrd="0" presId="urn:microsoft.com/office/officeart/2005/8/layout/lProcess2"/>
    <dgm:cxn modelId="{8D8FE6F7-30CF-2D4D-B7C3-DD2D73F769B3}" type="presParOf" srcId="{5A5C8930-B167-E541-BA27-83AD1BCBE719}" destId="{230831EC-FC11-D940-9F5D-AC53B79AA041}" srcOrd="0" destOrd="0" presId="urn:microsoft.com/office/officeart/2005/8/layout/lProcess2"/>
    <dgm:cxn modelId="{A8D48428-05B0-E34B-921B-F16BD2394524}" type="presParOf" srcId="{230831EC-FC11-D940-9F5D-AC53B79AA041}" destId="{7A289841-0DFA-DC40-B41C-1ABB1BB9507C}" srcOrd="0" destOrd="0" presId="urn:microsoft.com/office/officeart/2005/8/layout/lProcess2"/>
    <dgm:cxn modelId="{F6138212-0E5C-8945-91B9-1A616A9142D3}" type="presParOf" srcId="{E71AEFF5-B35F-3E4F-9A69-85A29FBB056F}" destId="{093001CC-44ED-3049-AEA9-7C2F91806448}" srcOrd="1" destOrd="0" presId="urn:microsoft.com/office/officeart/2005/8/layout/lProcess2"/>
    <dgm:cxn modelId="{593093DB-7FF3-FB4D-BA3A-EC4FAB2A0C55}" type="presParOf" srcId="{E71AEFF5-B35F-3E4F-9A69-85A29FBB056F}" destId="{A22C07BD-C9AB-774D-9D9A-D68C2D6502ED}" srcOrd="2" destOrd="0" presId="urn:microsoft.com/office/officeart/2005/8/layout/lProcess2"/>
    <dgm:cxn modelId="{AF43C0B6-1497-2B45-AB05-97E5B4DF4391}" type="presParOf" srcId="{A22C07BD-C9AB-774D-9D9A-D68C2D6502ED}" destId="{B2BA994D-30F9-6C41-A55D-ED7B7441E20B}" srcOrd="0" destOrd="0" presId="urn:microsoft.com/office/officeart/2005/8/layout/lProcess2"/>
    <dgm:cxn modelId="{B40C77D1-A0D6-384A-A7DE-30A6D47B87D6}" type="presParOf" srcId="{A22C07BD-C9AB-774D-9D9A-D68C2D6502ED}" destId="{7ABC80D2-827C-C244-8E22-58D79F96E4BC}" srcOrd="1" destOrd="0" presId="urn:microsoft.com/office/officeart/2005/8/layout/lProcess2"/>
    <dgm:cxn modelId="{F5279AFF-FC7A-6E4C-9193-11758B0F96F3}" type="presParOf" srcId="{A22C07BD-C9AB-774D-9D9A-D68C2D6502ED}" destId="{63276522-4A8E-0E4B-8044-86029389C521}" srcOrd="2" destOrd="0" presId="urn:microsoft.com/office/officeart/2005/8/layout/lProcess2"/>
    <dgm:cxn modelId="{D453334F-A69E-4440-8838-D0E7EA63B5BB}" type="presParOf" srcId="{63276522-4A8E-0E4B-8044-86029389C521}" destId="{5A5430A4-48C0-C346-BCB3-3D1B8DE88CCA}" srcOrd="0" destOrd="0" presId="urn:microsoft.com/office/officeart/2005/8/layout/lProcess2"/>
    <dgm:cxn modelId="{C6D761B0-B110-E04F-807C-956A80E906E5}" type="presParOf" srcId="{5A5430A4-48C0-C346-BCB3-3D1B8DE88CCA}" destId="{FFF01117-2D73-4C4A-8AA2-26B5E57EA22A}" srcOrd="0" destOrd="0" presId="urn:microsoft.com/office/officeart/2005/8/layout/lProcess2"/>
    <dgm:cxn modelId="{689C7E9C-597D-A541-9C63-E263C4127C9D}" type="presParOf" srcId="{E71AEFF5-B35F-3E4F-9A69-85A29FBB056F}" destId="{B30A2049-8A66-6A49-A2FE-89110EA51DC0}" srcOrd="3" destOrd="0" presId="urn:microsoft.com/office/officeart/2005/8/layout/lProcess2"/>
    <dgm:cxn modelId="{8A8885B2-A3ED-0E4C-8C77-9B70F3064E57}" type="presParOf" srcId="{E71AEFF5-B35F-3E4F-9A69-85A29FBB056F}" destId="{EB67BA81-261E-4B49-AF00-7888DCA50827}" srcOrd="4" destOrd="0" presId="urn:microsoft.com/office/officeart/2005/8/layout/lProcess2"/>
    <dgm:cxn modelId="{B19CCD6F-D6D6-8342-90D8-16BEDD6C46D1}" type="presParOf" srcId="{EB67BA81-261E-4B49-AF00-7888DCA50827}" destId="{723A76A5-AF66-704D-89E4-E12C687128C3}" srcOrd="0" destOrd="0" presId="urn:microsoft.com/office/officeart/2005/8/layout/lProcess2"/>
    <dgm:cxn modelId="{44003A28-8C75-EB42-B0C8-BE65828CF886}" type="presParOf" srcId="{EB67BA81-261E-4B49-AF00-7888DCA50827}" destId="{9FA69D95-BE40-EC4E-979A-EAF928AA7B0B}" srcOrd="1" destOrd="0" presId="urn:microsoft.com/office/officeart/2005/8/layout/lProcess2"/>
    <dgm:cxn modelId="{D2F9E1BC-7C46-D141-9E40-40131B8A99CB}" type="presParOf" srcId="{EB67BA81-261E-4B49-AF00-7888DCA50827}" destId="{2AB1DDFC-56E8-6841-B976-0EDC74C7BD16}" srcOrd="2" destOrd="0" presId="urn:microsoft.com/office/officeart/2005/8/layout/lProcess2"/>
    <dgm:cxn modelId="{7E74F540-F41C-2348-999C-631896D85D6C}" type="presParOf" srcId="{2AB1DDFC-56E8-6841-B976-0EDC74C7BD16}" destId="{41866185-9B66-7946-AD24-7601EF9BE8A9}" srcOrd="0" destOrd="0" presId="urn:microsoft.com/office/officeart/2005/8/layout/lProcess2"/>
    <dgm:cxn modelId="{FA6802AD-AB04-4248-A9A0-16A9A8118C72}" type="presParOf" srcId="{41866185-9B66-7946-AD24-7601EF9BE8A9}" destId="{F3794D44-2421-604F-9FD1-6C436C8561DE}" srcOrd="0" destOrd="0" presId="urn:microsoft.com/office/officeart/2005/8/layout/lProcess2"/>
    <dgm:cxn modelId="{1F0190DA-A6D1-AE40-AC34-7656EA2B06AB}" type="presParOf" srcId="{E71AEFF5-B35F-3E4F-9A69-85A29FBB056F}" destId="{FECBA00A-747B-7E4B-A756-DCD93C92DACA}" srcOrd="5" destOrd="0" presId="urn:microsoft.com/office/officeart/2005/8/layout/lProcess2"/>
    <dgm:cxn modelId="{3F472F9D-1AC7-B14B-9345-98B99A1D504B}" type="presParOf" srcId="{E71AEFF5-B35F-3E4F-9A69-85A29FBB056F}" destId="{8A48EC06-0FCB-DE49-BDFA-2F2D46071650}" srcOrd="6" destOrd="0" presId="urn:microsoft.com/office/officeart/2005/8/layout/lProcess2"/>
    <dgm:cxn modelId="{F36655C7-7B22-BB43-89F9-2EB741711CE8}" type="presParOf" srcId="{8A48EC06-0FCB-DE49-BDFA-2F2D46071650}" destId="{9E9C8D55-3148-6340-864D-ABBC62D922A9}" srcOrd="0" destOrd="0" presId="urn:microsoft.com/office/officeart/2005/8/layout/lProcess2"/>
    <dgm:cxn modelId="{870CDE8C-A1F9-C946-8296-0C5014E19835}" type="presParOf" srcId="{8A48EC06-0FCB-DE49-BDFA-2F2D46071650}" destId="{4F4B6C10-CD58-DB43-A37F-24A6FD08ED0F}" srcOrd="1" destOrd="0" presId="urn:microsoft.com/office/officeart/2005/8/layout/lProcess2"/>
    <dgm:cxn modelId="{A6AC2FE3-1CBA-E745-805D-61FAD8F6C0A7}" type="presParOf" srcId="{8A48EC06-0FCB-DE49-BDFA-2F2D46071650}" destId="{B04BAA6F-E280-5649-978E-D47BCA692F53}" srcOrd="2" destOrd="0" presId="urn:microsoft.com/office/officeart/2005/8/layout/lProcess2"/>
    <dgm:cxn modelId="{E4C401DD-8A45-9949-B8B4-0D09D3BE190A}" type="presParOf" srcId="{B04BAA6F-E280-5649-978E-D47BCA692F53}" destId="{2ED2AF36-6784-604C-9556-C676F2D305B4}" srcOrd="0" destOrd="0" presId="urn:microsoft.com/office/officeart/2005/8/layout/lProcess2"/>
    <dgm:cxn modelId="{F77E8E70-F03E-7F4E-A1ED-674187483ABF}" type="presParOf" srcId="{2ED2AF36-6784-604C-9556-C676F2D305B4}" destId="{548D6EDE-B8B3-C746-B02A-81D3EAD378CC}" srcOrd="0" destOrd="0" presId="urn:microsoft.com/office/officeart/2005/8/layout/lProcess2"/>
    <dgm:cxn modelId="{12B7915C-4FF4-E449-B83A-4A2B4F38998D}" type="presParOf" srcId="{E71AEFF5-B35F-3E4F-9A69-85A29FBB056F}" destId="{FA043391-5FFD-404E-B9CD-9900D2978B88}" srcOrd="7" destOrd="0" presId="urn:microsoft.com/office/officeart/2005/8/layout/lProcess2"/>
    <dgm:cxn modelId="{AD2A9505-1361-EA42-A521-BCA34D40DD92}" type="presParOf" srcId="{E71AEFF5-B35F-3E4F-9A69-85A29FBB056F}" destId="{0585A31A-DFAA-4047-A1A4-D8D59E3C3A72}" srcOrd="8" destOrd="0" presId="urn:microsoft.com/office/officeart/2005/8/layout/lProcess2"/>
    <dgm:cxn modelId="{17E94E0D-66C8-E944-B42A-32AD416439F0}" type="presParOf" srcId="{0585A31A-DFAA-4047-A1A4-D8D59E3C3A72}" destId="{D2904A41-28E5-B841-BDD0-D02AAA21D5D0}" srcOrd="0" destOrd="0" presId="urn:microsoft.com/office/officeart/2005/8/layout/lProcess2"/>
    <dgm:cxn modelId="{AA98C200-548D-6E46-9195-6B988B22322B}" type="presParOf" srcId="{0585A31A-DFAA-4047-A1A4-D8D59E3C3A72}" destId="{08CEF94A-E93E-574E-989A-04C40BF07E2B}" srcOrd="1" destOrd="0" presId="urn:microsoft.com/office/officeart/2005/8/layout/lProcess2"/>
    <dgm:cxn modelId="{9955CA61-CC9D-884E-B7C9-F08BB1378F5D}" type="presParOf" srcId="{0585A31A-DFAA-4047-A1A4-D8D59E3C3A72}" destId="{A76A7FA8-FD2C-F54F-9DBD-B7DB3036D0FF}" srcOrd="2" destOrd="0" presId="urn:microsoft.com/office/officeart/2005/8/layout/lProcess2"/>
    <dgm:cxn modelId="{9B3F4419-E2DB-E240-8DE7-D647C0742EAC}" type="presParOf" srcId="{A76A7FA8-FD2C-F54F-9DBD-B7DB3036D0FF}" destId="{E06C6E87-597C-914F-BC9A-73B303952AB9}" srcOrd="0" destOrd="0" presId="urn:microsoft.com/office/officeart/2005/8/layout/lProcess2"/>
    <dgm:cxn modelId="{0B0AF696-3EDC-6A42-A9AF-BFDD67337721}" type="presParOf" srcId="{E06C6E87-597C-914F-BC9A-73B303952AB9}" destId="{CB75F928-42A8-694A-BAC0-2BC29682B0C3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636429-2738-F546-A916-80EEDF1E10FA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9C3467-9E26-444A-9A55-589C58FED186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 smtClean="0"/>
            <a:t>A communication pathway connecting two or more devices</a:t>
          </a:r>
          <a:endParaRPr lang="en-US" dirty="0"/>
        </a:p>
      </dgm:t>
    </dgm:pt>
    <dgm:pt modelId="{9A6D1CD1-0E23-9142-A2F9-0C44E776B3B9}" type="parTrans" cxnId="{4870A548-57CA-A440-9FB7-55EC1395DD57}">
      <dgm:prSet/>
      <dgm:spPr/>
      <dgm:t>
        <a:bodyPr/>
        <a:lstStyle/>
        <a:p>
          <a:endParaRPr lang="en-US"/>
        </a:p>
      </dgm:t>
    </dgm:pt>
    <dgm:pt modelId="{27D62082-75CC-184C-9FB7-60E6C8978923}" type="sibTrans" cxnId="{4870A548-57CA-A440-9FB7-55EC1395DD57}">
      <dgm:prSet/>
      <dgm:spPr/>
      <dgm:t>
        <a:bodyPr/>
        <a:lstStyle/>
        <a:p>
          <a:endParaRPr lang="en-US" dirty="0"/>
        </a:p>
      </dgm:t>
    </dgm:pt>
    <dgm:pt modelId="{8F003CF4-8A60-984A-9D02-B6B83050EFD0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 smtClean="0"/>
            <a:t>Key characteristic is that it is a shared transmission medium</a:t>
          </a:r>
          <a:endParaRPr lang="en-US" dirty="0"/>
        </a:p>
      </dgm:t>
    </dgm:pt>
    <dgm:pt modelId="{E5F39706-E472-1549-A1DE-3650F1A7EE56}" type="parTrans" cxnId="{FF41DF3B-8F02-5945-B921-3CCF47CC9A4F}">
      <dgm:prSet/>
      <dgm:spPr/>
      <dgm:t>
        <a:bodyPr/>
        <a:lstStyle/>
        <a:p>
          <a:endParaRPr lang="en-US"/>
        </a:p>
      </dgm:t>
    </dgm:pt>
    <dgm:pt modelId="{3657E415-3A19-C14A-A100-CDCD225A6C98}" type="sibTrans" cxnId="{FF41DF3B-8F02-5945-B921-3CCF47CC9A4F}">
      <dgm:prSet/>
      <dgm:spPr/>
      <dgm:t>
        <a:bodyPr/>
        <a:lstStyle/>
        <a:p>
          <a:endParaRPr lang="en-US"/>
        </a:p>
      </dgm:t>
    </dgm:pt>
    <dgm:pt modelId="{CB4A86C1-E3C9-3F4E-A3D7-ADA5832AF8F4}">
      <dgm:prSet/>
      <dgm:spPr/>
      <dgm:t>
        <a:bodyPr/>
        <a:lstStyle/>
        <a:p>
          <a:pPr rtl="0"/>
          <a:r>
            <a:rPr lang="en-US" dirty="0" smtClean="0"/>
            <a:t>Signals transmitted by any one device are available for reception by all other devices attached to the bus</a:t>
          </a:r>
          <a:endParaRPr lang="en-US" dirty="0"/>
        </a:p>
      </dgm:t>
    </dgm:pt>
    <dgm:pt modelId="{B8D28C66-3AC0-A149-A08C-BA984C1BC79C}" type="parTrans" cxnId="{75CA6EDC-3FAF-5149-9018-8FED8A7BD37D}">
      <dgm:prSet/>
      <dgm:spPr/>
      <dgm:t>
        <a:bodyPr/>
        <a:lstStyle/>
        <a:p>
          <a:endParaRPr lang="en-US"/>
        </a:p>
      </dgm:t>
    </dgm:pt>
    <dgm:pt modelId="{953D51F2-F817-5E4D-8D86-196CB93CCC36}" type="sibTrans" cxnId="{75CA6EDC-3FAF-5149-9018-8FED8A7BD37D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CE39FD04-B2A9-5A45-85CD-5495455BDD3B}">
      <dgm:prSet/>
      <dgm:spPr/>
      <dgm:t>
        <a:bodyPr/>
        <a:lstStyle/>
        <a:p>
          <a:pPr rtl="0"/>
          <a:r>
            <a:rPr lang="en-US" dirty="0" smtClean="0"/>
            <a:t>If two devices transmit during the same time period their signals will overlap and become garbled</a:t>
          </a:r>
          <a:endParaRPr lang="en-US" dirty="0"/>
        </a:p>
      </dgm:t>
    </dgm:pt>
    <dgm:pt modelId="{BD4BE912-0DB4-7E40-A21B-E9232D61E886}" type="parTrans" cxnId="{2059DCFF-53E0-974E-A713-1C509D93A546}">
      <dgm:prSet/>
      <dgm:spPr/>
      <dgm:t>
        <a:bodyPr/>
        <a:lstStyle/>
        <a:p>
          <a:endParaRPr lang="en-US"/>
        </a:p>
      </dgm:t>
    </dgm:pt>
    <dgm:pt modelId="{8E79852C-9C95-DA4F-BA96-D2C0410A69D0}" type="sibTrans" cxnId="{2059DCFF-53E0-974E-A713-1C509D93A546}">
      <dgm:prSet/>
      <dgm:spPr/>
      <dgm:t>
        <a:bodyPr/>
        <a:lstStyle/>
        <a:p>
          <a:endParaRPr lang="en-US"/>
        </a:p>
      </dgm:t>
    </dgm:pt>
    <dgm:pt modelId="{853B68A4-E045-6C44-81AC-BD6D2EDD6120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 smtClean="0"/>
            <a:t>Typically consists of multiple communication lines</a:t>
          </a:r>
          <a:endParaRPr lang="en-US" dirty="0"/>
        </a:p>
      </dgm:t>
    </dgm:pt>
    <dgm:pt modelId="{E4A0037A-F217-1844-B047-E9B0F378373C}" type="parTrans" cxnId="{15A5C6EC-52BB-DB46-B48C-669F4803E4F1}">
      <dgm:prSet/>
      <dgm:spPr/>
      <dgm:t>
        <a:bodyPr/>
        <a:lstStyle/>
        <a:p>
          <a:endParaRPr lang="en-US"/>
        </a:p>
      </dgm:t>
    </dgm:pt>
    <dgm:pt modelId="{C2D31CE6-9201-EC44-B718-1FF04AE572E4}" type="sibTrans" cxnId="{15A5C6EC-52BB-DB46-B48C-669F4803E4F1}">
      <dgm:prSet/>
      <dgm:spPr/>
      <dgm:t>
        <a:bodyPr/>
        <a:lstStyle/>
        <a:p>
          <a:endParaRPr lang="en-US" dirty="0"/>
        </a:p>
      </dgm:t>
    </dgm:pt>
    <dgm:pt modelId="{5E2D62BE-266A-0D45-B906-1B29BDF34799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 smtClean="0"/>
            <a:t>Each line is capable of transmitting signals representing binary 1 and binary 0</a:t>
          </a:r>
          <a:endParaRPr lang="en-US" dirty="0"/>
        </a:p>
      </dgm:t>
    </dgm:pt>
    <dgm:pt modelId="{D610DF42-3128-7A46-9764-92CC058A4459}" type="parTrans" cxnId="{EF81B034-F645-CB4C-B13B-6979989D1400}">
      <dgm:prSet/>
      <dgm:spPr/>
      <dgm:t>
        <a:bodyPr/>
        <a:lstStyle/>
        <a:p>
          <a:endParaRPr lang="en-US"/>
        </a:p>
      </dgm:t>
    </dgm:pt>
    <dgm:pt modelId="{61584508-4468-A04C-B932-71D19C1A3A71}" type="sibTrans" cxnId="{EF81B034-F645-CB4C-B13B-6979989D1400}">
      <dgm:prSet/>
      <dgm:spPr/>
      <dgm:t>
        <a:bodyPr/>
        <a:lstStyle/>
        <a:p>
          <a:endParaRPr lang="en-US"/>
        </a:p>
      </dgm:t>
    </dgm:pt>
    <dgm:pt modelId="{1DD15041-7803-0446-9821-1DE8F32CE256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 smtClean="0"/>
            <a:t>Computer systems contain a number of different buses that provide pathways between components at various levels of the computer system hierarchy</a:t>
          </a:r>
          <a:endParaRPr lang="en-US" dirty="0"/>
        </a:p>
      </dgm:t>
    </dgm:pt>
    <dgm:pt modelId="{19707EF3-5F9A-B24F-A7F5-F811CD9FA81C}" type="parTrans" cxnId="{BD11BB93-7303-7D44-B65C-8B362008FC53}">
      <dgm:prSet/>
      <dgm:spPr/>
      <dgm:t>
        <a:bodyPr/>
        <a:lstStyle/>
        <a:p>
          <a:endParaRPr lang="en-US"/>
        </a:p>
      </dgm:t>
    </dgm:pt>
    <dgm:pt modelId="{893785DB-B566-C34C-9F83-50CFBE946D7E}" type="sibTrans" cxnId="{BD11BB93-7303-7D44-B65C-8B362008FC53}">
      <dgm:prSet/>
      <dgm:spPr/>
      <dgm:t>
        <a:bodyPr/>
        <a:lstStyle/>
        <a:p>
          <a:endParaRPr lang="en-US" dirty="0"/>
        </a:p>
      </dgm:t>
    </dgm:pt>
    <dgm:pt modelId="{7525A05C-DEEF-D049-B433-AEDEF823843A}">
      <dgm:prSet/>
      <dgm:spPr/>
      <dgm:t>
        <a:bodyPr/>
        <a:lstStyle/>
        <a:p>
          <a:pPr rtl="0"/>
          <a:r>
            <a:rPr lang="en-US" i="1" dirty="0" smtClean="0"/>
            <a:t>System bus</a:t>
          </a:r>
          <a:endParaRPr lang="en-US" dirty="0"/>
        </a:p>
      </dgm:t>
    </dgm:pt>
    <dgm:pt modelId="{E735B630-CC49-9E48-8EED-DA8014D4EE6B}" type="parTrans" cxnId="{FD2E9F45-5DFA-CE49-BAD9-A76390B6C77C}">
      <dgm:prSet/>
      <dgm:spPr/>
      <dgm:t>
        <a:bodyPr/>
        <a:lstStyle/>
        <a:p>
          <a:endParaRPr lang="en-US"/>
        </a:p>
      </dgm:t>
    </dgm:pt>
    <dgm:pt modelId="{D77C5A79-43C5-E749-B5E4-BAA9AF38EDBC}" type="sibTrans" cxnId="{FD2E9F45-5DFA-CE49-BAD9-A76390B6C77C}">
      <dgm:prSet/>
      <dgm:spPr/>
      <dgm:t>
        <a:bodyPr/>
        <a:lstStyle/>
        <a:p>
          <a:endParaRPr lang="en-US" dirty="0"/>
        </a:p>
      </dgm:t>
    </dgm:pt>
    <dgm:pt modelId="{C55C8E9B-FD37-074C-BFF6-DD30EBBEBEA5}">
      <dgm:prSet/>
      <dgm:spPr/>
      <dgm:t>
        <a:bodyPr/>
        <a:lstStyle/>
        <a:p>
          <a:pPr rtl="0"/>
          <a:r>
            <a:rPr lang="en-US" dirty="0" smtClean="0"/>
            <a:t>A bus that connects major computer components (processor, memory, I/O)</a:t>
          </a:r>
          <a:endParaRPr lang="en-US" dirty="0"/>
        </a:p>
      </dgm:t>
    </dgm:pt>
    <dgm:pt modelId="{F23FBEB8-51B6-D54D-A709-F8CF761EE4F2}" type="parTrans" cxnId="{3413FAC6-9E2A-6D4C-8592-9F31D272D137}">
      <dgm:prSet/>
      <dgm:spPr/>
      <dgm:t>
        <a:bodyPr/>
        <a:lstStyle/>
        <a:p>
          <a:endParaRPr lang="en-US"/>
        </a:p>
      </dgm:t>
    </dgm:pt>
    <dgm:pt modelId="{F1D0A3C7-FD5B-B843-88CC-469769BC25B8}" type="sibTrans" cxnId="{3413FAC6-9E2A-6D4C-8592-9F31D272D137}">
      <dgm:prSet/>
      <dgm:spPr/>
      <dgm:t>
        <a:bodyPr/>
        <a:lstStyle/>
        <a:p>
          <a:endParaRPr lang="en-US"/>
        </a:p>
      </dgm:t>
    </dgm:pt>
    <dgm:pt modelId="{FED9EA23-173A-404C-87C6-AC58E07F2389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GB" dirty="0" smtClean="0"/>
            <a:t>The most common computer interconnection structures are based on the use of one or more system buses</a:t>
          </a:r>
          <a:endParaRPr lang="en-GB" dirty="0"/>
        </a:p>
      </dgm:t>
    </dgm:pt>
    <dgm:pt modelId="{EF95EAB5-4B6A-7B46-9805-48F1555C5601}" type="parTrans" cxnId="{ED2CF9DF-E8F0-A14C-B970-12021D55A99B}">
      <dgm:prSet/>
      <dgm:spPr/>
      <dgm:t>
        <a:bodyPr/>
        <a:lstStyle/>
        <a:p>
          <a:endParaRPr lang="en-US"/>
        </a:p>
      </dgm:t>
    </dgm:pt>
    <dgm:pt modelId="{E1DD6C9C-D477-2440-99E1-8F42B7070D9F}" type="sibTrans" cxnId="{ED2CF9DF-E8F0-A14C-B970-12021D55A99B}">
      <dgm:prSet/>
      <dgm:spPr/>
      <dgm:t>
        <a:bodyPr/>
        <a:lstStyle/>
        <a:p>
          <a:endParaRPr lang="en-US"/>
        </a:p>
      </dgm:t>
    </dgm:pt>
    <dgm:pt modelId="{C1E8BCA6-215E-E746-AEBE-E22E0BFEF693}" type="pres">
      <dgm:prSet presAssocID="{1C636429-2738-F546-A916-80EEDF1E10F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98B288-5E33-5949-9D82-DB2307909588}" type="pres">
      <dgm:prSet presAssocID="{E09C3467-9E26-444A-9A55-589C58FED186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1121B5-F90D-4E46-B8FD-6CEC9D573020}" type="pres">
      <dgm:prSet presAssocID="{27D62082-75CC-184C-9FB7-60E6C8978923}" presName="sibTrans" presStyleLbl="sibTrans1D1" presStyleIdx="0" presStyleCnt="5"/>
      <dgm:spPr/>
      <dgm:t>
        <a:bodyPr/>
        <a:lstStyle/>
        <a:p>
          <a:endParaRPr lang="en-US"/>
        </a:p>
      </dgm:t>
    </dgm:pt>
    <dgm:pt modelId="{7F0E2F1E-C94E-DA40-B648-541F47EB3C53}" type="pres">
      <dgm:prSet presAssocID="{27D62082-75CC-184C-9FB7-60E6C8978923}" presName="connectorText" presStyleLbl="sibTrans1D1" presStyleIdx="0" presStyleCnt="5"/>
      <dgm:spPr/>
      <dgm:t>
        <a:bodyPr/>
        <a:lstStyle/>
        <a:p>
          <a:endParaRPr lang="en-US"/>
        </a:p>
      </dgm:t>
    </dgm:pt>
    <dgm:pt modelId="{5E43B7A7-1089-3A4F-B1C4-0B9B8381D3AD}" type="pres">
      <dgm:prSet presAssocID="{CB4A86C1-E3C9-3F4E-A3D7-ADA5832AF8F4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7EBF88-55F2-0E4E-90DA-D1819370D293}" type="pres">
      <dgm:prSet presAssocID="{953D51F2-F817-5E4D-8D86-196CB93CCC36}" presName="sibTrans" presStyleLbl="sibTrans1D1" presStyleIdx="1" presStyleCnt="5"/>
      <dgm:spPr/>
      <dgm:t>
        <a:bodyPr/>
        <a:lstStyle/>
        <a:p>
          <a:endParaRPr lang="en-US"/>
        </a:p>
      </dgm:t>
    </dgm:pt>
    <dgm:pt modelId="{9BF7BD5C-860D-934F-89CF-ACA271BC028C}" type="pres">
      <dgm:prSet presAssocID="{953D51F2-F817-5E4D-8D86-196CB93CCC36}" presName="connectorText" presStyleLbl="sibTrans1D1" presStyleIdx="1" presStyleCnt="5"/>
      <dgm:spPr/>
      <dgm:t>
        <a:bodyPr/>
        <a:lstStyle/>
        <a:p>
          <a:endParaRPr lang="en-US"/>
        </a:p>
      </dgm:t>
    </dgm:pt>
    <dgm:pt modelId="{9631B1BB-A22D-5A45-ABBF-FE947F511F80}" type="pres">
      <dgm:prSet presAssocID="{853B68A4-E045-6C44-81AC-BD6D2EDD6120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079562-9429-E64A-9F8F-15ABD7DBF7FD}" type="pres">
      <dgm:prSet presAssocID="{C2D31CE6-9201-EC44-B718-1FF04AE572E4}" presName="sibTrans" presStyleLbl="sibTrans1D1" presStyleIdx="2" presStyleCnt="5"/>
      <dgm:spPr/>
      <dgm:t>
        <a:bodyPr/>
        <a:lstStyle/>
        <a:p>
          <a:endParaRPr lang="en-US"/>
        </a:p>
      </dgm:t>
    </dgm:pt>
    <dgm:pt modelId="{E7CBA334-3534-BB45-AC94-C45FF46DDE2D}" type="pres">
      <dgm:prSet presAssocID="{C2D31CE6-9201-EC44-B718-1FF04AE572E4}" presName="connectorText" presStyleLbl="sibTrans1D1" presStyleIdx="2" presStyleCnt="5"/>
      <dgm:spPr/>
      <dgm:t>
        <a:bodyPr/>
        <a:lstStyle/>
        <a:p>
          <a:endParaRPr lang="en-US"/>
        </a:p>
      </dgm:t>
    </dgm:pt>
    <dgm:pt modelId="{B109764F-60F3-E749-9AE5-95B69D3F63D9}" type="pres">
      <dgm:prSet presAssocID="{1DD15041-7803-0446-9821-1DE8F32CE256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D27491-8205-D643-90DC-71FD8A31FE32}" type="pres">
      <dgm:prSet presAssocID="{893785DB-B566-C34C-9F83-50CFBE946D7E}" presName="sibTrans" presStyleLbl="sibTrans1D1" presStyleIdx="3" presStyleCnt="5"/>
      <dgm:spPr/>
      <dgm:t>
        <a:bodyPr/>
        <a:lstStyle/>
        <a:p>
          <a:endParaRPr lang="en-US"/>
        </a:p>
      </dgm:t>
    </dgm:pt>
    <dgm:pt modelId="{0B0338DD-BBC5-D445-A1DF-1C17B2010AD2}" type="pres">
      <dgm:prSet presAssocID="{893785DB-B566-C34C-9F83-50CFBE946D7E}" presName="connectorText" presStyleLbl="sibTrans1D1" presStyleIdx="3" presStyleCnt="5"/>
      <dgm:spPr/>
      <dgm:t>
        <a:bodyPr/>
        <a:lstStyle/>
        <a:p>
          <a:endParaRPr lang="en-US"/>
        </a:p>
      </dgm:t>
    </dgm:pt>
    <dgm:pt modelId="{D48F7CAA-0278-8240-8FAA-FE067A5D04D9}" type="pres">
      <dgm:prSet presAssocID="{7525A05C-DEEF-D049-B433-AEDEF823843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B0C6C9-D4C6-D84F-8A1A-6C057EDBC2A7}" type="pres">
      <dgm:prSet presAssocID="{D77C5A79-43C5-E749-B5E4-BAA9AF38EDBC}" presName="sibTrans" presStyleLbl="sibTrans1D1" presStyleIdx="4" presStyleCnt="5"/>
      <dgm:spPr/>
      <dgm:t>
        <a:bodyPr/>
        <a:lstStyle/>
        <a:p>
          <a:endParaRPr lang="en-US"/>
        </a:p>
      </dgm:t>
    </dgm:pt>
    <dgm:pt modelId="{62EFFE04-00EA-D148-93F4-E1428BE2580F}" type="pres">
      <dgm:prSet presAssocID="{D77C5A79-43C5-E749-B5E4-BAA9AF38EDBC}" presName="connectorText" presStyleLbl="sibTrans1D1" presStyleIdx="4" presStyleCnt="5"/>
      <dgm:spPr/>
      <dgm:t>
        <a:bodyPr/>
        <a:lstStyle/>
        <a:p>
          <a:endParaRPr lang="en-US"/>
        </a:p>
      </dgm:t>
    </dgm:pt>
    <dgm:pt modelId="{4A9314AF-31E5-2F46-A15A-D4ED62769F9A}" type="pres">
      <dgm:prSet presAssocID="{FED9EA23-173A-404C-87C6-AC58E07F238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11BB93-7303-7D44-B65C-8B362008FC53}" srcId="{1C636429-2738-F546-A916-80EEDF1E10FA}" destId="{1DD15041-7803-0446-9821-1DE8F32CE256}" srcOrd="3" destOrd="0" parTransId="{19707EF3-5F9A-B24F-A7F5-F811CD9FA81C}" sibTransId="{893785DB-B566-C34C-9F83-50CFBE946D7E}"/>
    <dgm:cxn modelId="{7C07FBD4-EAD3-4D4E-BF2D-18600565EA33}" type="presOf" srcId="{27D62082-75CC-184C-9FB7-60E6C8978923}" destId="{7F0E2F1E-C94E-DA40-B648-541F47EB3C53}" srcOrd="1" destOrd="0" presId="urn:microsoft.com/office/officeart/2005/8/layout/bProcess3"/>
    <dgm:cxn modelId="{11A4AF2D-5EE7-E34B-913D-88830DC4F30B}" type="presOf" srcId="{C2D31CE6-9201-EC44-B718-1FF04AE572E4}" destId="{E7CBA334-3534-BB45-AC94-C45FF46DDE2D}" srcOrd="1" destOrd="0" presId="urn:microsoft.com/office/officeart/2005/8/layout/bProcess3"/>
    <dgm:cxn modelId="{EF81B034-F645-CB4C-B13B-6979989D1400}" srcId="{853B68A4-E045-6C44-81AC-BD6D2EDD6120}" destId="{5E2D62BE-266A-0D45-B906-1B29BDF34799}" srcOrd="0" destOrd="0" parTransId="{D610DF42-3128-7A46-9764-92CC058A4459}" sibTransId="{61584508-4468-A04C-B932-71D19C1A3A71}"/>
    <dgm:cxn modelId="{62B59A1C-A224-0540-9F76-154D2D900A80}" type="presOf" srcId="{953D51F2-F817-5E4D-8D86-196CB93CCC36}" destId="{9BF7BD5C-860D-934F-89CF-ACA271BC028C}" srcOrd="1" destOrd="0" presId="urn:microsoft.com/office/officeart/2005/8/layout/bProcess3"/>
    <dgm:cxn modelId="{2059DCFF-53E0-974E-A713-1C509D93A546}" srcId="{CB4A86C1-E3C9-3F4E-A3D7-ADA5832AF8F4}" destId="{CE39FD04-B2A9-5A45-85CD-5495455BDD3B}" srcOrd="0" destOrd="0" parTransId="{BD4BE912-0DB4-7E40-A21B-E9232D61E886}" sibTransId="{8E79852C-9C95-DA4F-BA96-D2C0410A69D0}"/>
    <dgm:cxn modelId="{9BABC76F-F228-284D-BCDC-76F12750D332}" type="presOf" srcId="{1C636429-2738-F546-A916-80EEDF1E10FA}" destId="{C1E8BCA6-215E-E746-AEBE-E22E0BFEF693}" srcOrd="0" destOrd="0" presId="urn:microsoft.com/office/officeart/2005/8/layout/bProcess3"/>
    <dgm:cxn modelId="{FF41DF3B-8F02-5945-B921-3CCF47CC9A4F}" srcId="{E09C3467-9E26-444A-9A55-589C58FED186}" destId="{8F003CF4-8A60-984A-9D02-B6B83050EFD0}" srcOrd="0" destOrd="0" parTransId="{E5F39706-E472-1549-A1DE-3650F1A7EE56}" sibTransId="{3657E415-3A19-C14A-A100-CDCD225A6C98}"/>
    <dgm:cxn modelId="{140C364B-10E1-4F47-9F59-C92498A2E08E}" type="presOf" srcId="{893785DB-B566-C34C-9F83-50CFBE946D7E}" destId="{0B0338DD-BBC5-D445-A1DF-1C17B2010AD2}" srcOrd="1" destOrd="0" presId="urn:microsoft.com/office/officeart/2005/8/layout/bProcess3"/>
    <dgm:cxn modelId="{3413FAC6-9E2A-6D4C-8592-9F31D272D137}" srcId="{7525A05C-DEEF-D049-B433-AEDEF823843A}" destId="{C55C8E9B-FD37-074C-BFF6-DD30EBBEBEA5}" srcOrd="0" destOrd="0" parTransId="{F23FBEB8-51B6-D54D-A709-F8CF761EE4F2}" sibTransId="{F1D0A3C7-FD5B-B843-88CC-469769BC25B8}"/>
    <dgm:cxn modelId="{0E556C1A-9695-4749-922E-E7E6ED13556D}" type="presOf" srcId="{D77C5A79-43C5-E749-B5E4-BAA9AF38EDBC}" destId="{62EFFE04-00EA-D148-93F4-E1428BE2580F}" srcOrd="1" destOrd="0" presId="urn:microsoft.com/office/officeart/2005/8/layout/bProcess3"/>
    <dgm:cxn modelId="{83C117A0-3500-3347-9E53-F195171DD773}" type="presOf" srcId="{D77C5A79-43C5-E749-B5E4-BAA9AF38EDBC}" destId="{71B0C6C9-D4C6-D84F-8A1A-6C057EDBC2A7}" srcOrd="0" destOrd="0" presId="urn:microsoft.com/office/officeart/2005/8/layout/bProcess3"/>
    <dgm:cxn modelId="{E88D488E-7DB9-5E44-B439-9C141F045096}" type="presOf" srcId="{893785DB-B566-C34C-9F83-50CFBE946D7E}" destId="{C1D27491-8205-D643-90DC-71FD8A31FE32}" srcOrd="0" destOrd="0" presId="urn:microsoft.com/office/officeart/2005/8/layout/bProcess3"/>
    <dgm:cxn modelId="{2C88BC25-E45E-CD48-8864-BF3C727BFA21}" type="presOf" srcId="{C55C8E9B-FD37-074C-BFF6-DD30EBBEBEA5}" destId="{D48F7CAA-0278-8240-8FAA-FE067A5D04D9}" srcOrd="0" destOrd="1" presId="urn:microsoft.com/office/officeart/2005/8/layout/bProcess3"/>
    <dgm:cxn modelId="{9D812C61-E5C4-984A-895C-8A81CDB77470}" type="presOf" srcId="{FED9EA23-173A-404C-87C6-AC58E07F2389}" destId="{4A9314AF-31E5-2F46-A15A-D4ED62769F9A}" srcOrd="0" destOrd="0" presId="urn:microsoft.com/office/officeart/2005/8/layout/bProcess3"/>
    <dgm:cxn modelId="{FD2E9F45-5DFA-CE49-BAD9-A76390B6C77C}" srcId="{1C636429-2738-F546-A916-80EEDF1E10FA}" destId="{7525A05C-DEEF-D049-B433-AEDEF823843A}" srcOrd="4" destOrd="0" parTransId="{E735B630-CC49-9E48-8EED-DA8014D4EE6B}" sibTransId="{D77C5A79-43C5-E749-B5E4-BAA9AF38EDBC}"/>
    <dgm:cxn modelId="{147CEFEA-A202-5B40-A2D9-A3C9DCD1BD6E}" type="presOf" srcId="{8F003CF4-8A60-984A-9D02-B6B83050EFD0}" destId="{4198B288-5E33-5949-9D82-DB2307909588}" srcOrd="0" destOrd="1" presId="urn:microsoft.com/office/officeart/2005/8/layout/bProcess3"/>
    <dgm:cxn modelId="{9996DF7F-EDC8-704D-8256-7168583C0E34}" type="presOf" srcId="{953D51F2-F817-5E4D-8D86-196CB93CCC36}" destId="{6E7EBF88-55F2-0E4E-90DA-D1819370D293}" srcOrd="0" destOrd="0" presId="urn:microsoft.com/office/officeart/2005/8/layout/bProcess3"/>
    <dgm:cxn modelId="{75CA6EDC-3FAF-5149-9018-8FED8A7BD37D}" srcId="{1C636429-2738-F546-A916-80EEDF1E10FA}" destId="{CB4A86C1-E3C9-3F4E-A3D7-ADA5832AF8F4}" srcOrd="1" destOrd="0" parTransId="{B8D28C66-3AC0-A149-A08C-BA984C1BC79C}" sibTransId="{953D51F2-F817-5E4D-8D86-196CB93CCC36}"/>
    <dgm:cxn modelId="{4870A548-57CA-A440-9FB7-55EC1395DD57}" srcId="{1C636429-2738-F546-A916-80EEDF1E10FA}" destId="{E09C3467-9E26-444A-9A55-589C58FED186}" srcOrd="0" destOrd="0" parTransId="{9A6D1CD1-0E23-9142-A2F9-0C44E776B3B9}" sibTransId="{27D62082-75CC-184C-9FB7-60E6C8978923}"/>
    <dgm:cxn modelId="{F9F6F226-9270-5A4C-8BAE-0355E0C1FDE0}" type="presOf" srcId="{CB4A86C1-E3C9-3F4E-A3D7-ADA5832AF8F4}" destId="{5E43B7A7-1089-3A4F-B1C4-0B9B8381D3AD}" srcOrd="0" destOrd="0" presId="urn:microsoft.com/office/officeart/2005/8/layout/bProcess3"/>
    <dgm:cxn modelId="{C3C83930-E0AD-944E-BED2-A1A5340AFE49}" type="presOf" srcId="{853B68A4-E045-6C44-81AC-BD6D2EDD6120}" destId="{9631B1BB-A22D-5A45-ABBF-FE947F511F80}" srcOrd="0" destOrd="0" presId="urn:microsoft.com/office/officeart/2005/8/layout/bProcess3"/>
    <dgm:cxn modelId="{ED2CF9DF-E8F0-A14C-B970-12021D55A99B}" srcId="{1C636429-2738-F546-A916-80EEDF1E10FA}" destId="{FED9EA23-173A-404C-87C6-AC58E07F2389}" srcOrd="5" destOrd="0" parTransId="{EF95EAB5-4B6A-7B46-9805-48F1555C5601}" sibTransId="{E1DD6C9C-D477-2440-99E1-8F42B7070D9F}"/>
    <dgm:cxn modelId="{AE0A59C8-4CFB-F54E-8A20-2CDF8A0F2002}" type="presOf" srcId="{7525A05C-DEEF-D049-B433-AEDEF823843A}" destId="{D48F7CAA-0278-8240-8FAA-FE067A5D04D9}" srcOrd="0" destOrd="0" presId="urn:microsoft.com/office/officeart/2005/8/layout/bProcess3"/>
    <dgm:cxn modelId="{9B77358C-DE90-9145-BF6C-1F3307857ADA}" type="presOf" srcId="{C2D31CE6-9201-EC44-B718-1FF04AE572E4}" destId="{51079562-9429-E64A-9F8F-15ABD7DBF7FD}" srcOrd="0" destOrd="0" presId="urn:microsoft.com/office/officeart/2005/8/layout/bProcess3"/>
    <dgm:cxn modelId="{23627A47-FCAC-E646-822E-FCB10549E760}" type="presOf" srcId="{CE39FD04-B2A9-5A45-85CD-5495455BDD3B}" destId="{5E43B7A7-1089-3A4F-B1C4-0B9B8381D3AD}" srcOrd="0" destOrd="1" presId="urn:microsoft.com/office/officeart/2005/8/layout/bProcess3"/>
    <dgm:cxn modelId="{15A5C6EC-52BB-DB46-B48C-669F4803E4F1}" srcId="{1C636429-2738-F546-A916-80EEDF1E10FA}" destId="{853B68A4-E045-6C44-81AC-BD6D2EDD6120}" srcOrd="2" destOrd="0" parTransId="{E4A0037A-F217-1844-B047-E9B0F378373C}" sibTransId="{C2D31CE6-9201-EC44-B718-1FF04AE572E4}"/>
    <dgm:cxn modelId="{6F212F72-79A3-9A4C-856F-4BA488B4879A}" type="presOf" srcId="{5E2D62BE-266A-0D45-B906-1B29BDF34799}" destId="{9631B1BB-A22D-5A45-ABBF-FE947F511F80}" srcOrd="0" destOrd="1" presId="urn:microsoft.com/office/officeart/2005/8/layout/bProcess3"/>
    <dgm:cxn modelId="{AE604032-3B31-1347-88E1-AE7B30D2ABEB}" type="presOf" srcId="{E09C3467-9E26-444A-9A55-589C58FED186}" destId="{4198B288-5E33-5949-9D82-DB2307909588}" srcOrd="0" destOrd="0" presId="urn:microsoft.com/office/officeart/2005/8/layout/bProcess3"/>
    <dgm:cxn modelId="{07F1F00F-DBCB-FB42-88D6-E78440CC24B3}" type="presOf" srcId="{27D62082-75CC-184C-9FB7-60E6C8978923}" destId="{631121B5-F90D-4E46-B8FD-6CEC9D573020}" srcOrd="0" destOrd="0" presId="urn:microsoft.com/office/officeart/2005/8/layout/bProcess3"/>
    <dgm:cxn modelId="{F092D1F4-B90D-C549-9991-4175A5FECA83}" type="presOf" srcId="{1DD15041-7803-0446-9821-1DE8F32CE256}" destId="{B109764F-60F3-E749-9AE5-95B69D3F63D9}" srcOrd="0" destOrd="0" presId="urn:microsoft.com/office/officeart/2005/8/layout/bProcess3"/>
    <dgm:cxn modelId="{45C66AD1-7C7E-2541-BE5B-536F796538FA}" type="presParOf" srcId="{C1E8BCA6-215E-E746-AEBE-E22E0BFEF693}" destId="{4198B288-5E33-5949-9D82-DB2307909588}" srcOrd="0" destOrd="0" presId="urn:microsoft.com/office/officeart/2005/8/layout/bProcess3"/>
    <dgm:cxn modelId="{FEDC2418-FB59-E646-8426-C60326DC6763}" type="presParOf" srcId="{C1E8BCA6-215E-E746-AEBE-E22E0BFEF693}" destId="{631121B5-F90D-4E46-B8FD-6CEC9D573020}" srcOrd="1" destOrd="0" presId="urn:microsoft.com/office/officeart/2005/8/layout/bProcess3"/>
    <dgm:cxn modelId="{3BA37769-9FC1-2745-91EB-588463F88803}" type="presParOf" srcId="{631121B5-F90D-4E46-B8FD-6CEC9D573020}" destId="{7F0E2F1E-C94E-DA40-B648-541F47EB3C53}" srcOrd="0" destOrd="0" presId="urn:microsoft.com/office/officeart/2005/8/layout/bProcess3"/>
    <dgm:cxn modelId="{D339BECC-4C71-D942-98A7-26C365670F4B}" type="presParOf" srcId="{C1E8BCA6-215E-E746-AEBE-E22E0BFEF693}" destId="{5E43B7A7-1089-3A4F-B1C4-0B9B8381D3AD}" srcOrd="2" destOrd="0" presId="urn:microsoft.com/office/officeart/2005/8/layout/bProcess3"/>
    <dgm:cxn modelId="{A204AF74-CC8E-D74C-A16A-2C677BF367AA}" type="presParOf" srcId="{C1E8BCA6-215E-E746-AEBE-E22E0BFEF693}" destId="{6E7EBF88-55F2-0E4E-90DA-D1819370D293}" srcOrd="3" destOrd="0" presId="urn:microsoft.com/office/officeart/2005/8/layout/bProcess3"/>
    <dgm:cxn modelId="{25207581-28D5-DC48-8A7A-74E6A9FB6488}" type="presParOf" srcId="{6E7EBF88-55F2-0E4E-90DA-D1819370D293}" destId="{9BF7BD5C-860D-934F-89CF-ACA271BC028C}" srcOrd="0" destOrd="0" presId="urn:microsoft.com/office/officeart/2005/8/layout/bProcess3"/>
    <dgm:cxn modelId="{20665886-4032-774D-BF3E-5F750FEE49F0}" type="presParOf" srcId="{C1E8BCA6-215E-E746-AEBE-E22E0BFEF693}" destId="{9631B1BB-A22D-5A45-ABBF-FE947F511F80}" srcOrd="4" destOrd="0" presId="urn:microsoft.com/office/officeart/2005/8/layout/bProcess3"/>
    <dgm:cxn modelId="{83D42006-4953-DD4E-95DA-239742B2C749}" type="presParOf" srcId="{C1E8BCA6-215E-E746-AEBE-E22E0BFEF693}" destId="{51079562-9429-E64A-9F8F-15ABD7DBF7FD}" srcOrd="5" destOrd="0" presId="urn:microsoft.com/office/officeart/2005/8/layout/bProcess3"/>
    <dgm:cxn modelId="{EEE7CC3B-2654-884A-A37E-5298812A56AF}" type="presParOf" srcId="{51079562-9429-E64A-9F8F-15ABD7DBF7FD}" destId="{E7CBA334-3534-BB45-AC94-C45FF46DDE2D}" srcOrd="0" destOrd="0" presId="urn:microsoft.com/office/officeart/2005/8/layout/bProcess3"/>
    <dgm:cxn modelId="{62F2329E-DA06-6D4E-966E-EDAFC82ED476}" type="presParOf" srcId="{C1E8BCA6-215E-E746-AEBE-E22E0BFEF693}" destId="{B109764F-60F3-E749-9AE5-95B69D3F63D9}" srcOrd="6" destOrd="0" presId="urn:microsoft.com/office/officeart/2005/8/layout/bProcess3"/>
    <dgm:cxn modelId="{17B91066-E056-7F4D-B2AB-6DFC79AF8046}" type="presParOf" srcId="{C1E8BCA6-215E-E746-AEBE-E22E0BFEF693}" destId="{C1D27491-8205-D643-90DC-71FD8A31FE32}" srcOrd="7" destOrd="0" presId="urn:microsoft.com/office/officeart/2005/8/layout/bProcess3"/>
    <dgm:cxn modelId="{5ED82122-3124-DE48-BDED-CD37825BBAEA}" type="presParOf" srcId="{C1D27491-8205-D643-90DC-71FD8A31FE32}" destId="{0B0338DD-BBC5-D445-A1DF-1C17B2010AD2}" srcOrd="0" destOrd="0" presId="urn:microsoft.com/office/officeart/2005/8/layout/bProcess3"/>
    <dgm:cxn modelId="{2935AB04-ED26-164A-8EF7-D0E5C409EAF6}" type="presParOf" srcId="{C1E8BCA6-215E-E746-AEBE-E22E0BFEF693}" destId="{D48F7CAA-0278-8240-8FAA-FE067A5D04D9}" srcOrd="8" destOrd="0" presId="urn:microsoft.com/office/officeart/2005/8/layout/bProcess3"/>
    <dgm:cxn modelId="{2DB0C3C2-9400-2241-B1F6-5E4907A11C4D}" type="presParOf" srcId="{C1E8BCA6-215E-E746-AEBE-E22E0BFEF693}" destId="{71B0C6C9-D4C6-D84F-8A1A-6C057EDBC2A7}" srcOrd="9" destOrd="0" presId="urn:microsoft.com/office/officeart/2005/8/layout/bProcess3"/>
    <dgm:cxn modelId="{720AF23A-C09C-D446-8E4F-3CBCD4DFFFAB}" type="presParOf" srcId="{71B0C6C9-D4C6-D84F-8A1A-6C057EDBC2A7}" destId="{62EFFE04-00EA-D148-93F4-E1428BE2580F}" srcOrd="0" destOrd="0" presId="urn:microsoft.com/office/officeart/2005/8/layout/bProcess3"/>
    <dgm:cxn modelId="{ABE7D861-E79B-324E-9026-EF48DB72974A}" type="presParOf" srcId="{C1E8BCA6-215E-E746-AEBE-E22E0BFEF693}" destId="{4A9314AF-31E5-2F46-A15A-D4ED62769F9A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495C8B2-9642-0449-93F7-3C51760F1A34}" type="doc">
      <dgm:prSet loTypeId="urn:microsoft.com/office/officeart/2005/8/layout/bProcess3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6D0CE47-97A5-E24F-9275-7182B155D4CD}">
      <dgm:prSet/>
      <dgm:spPr/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  <a:effectLst/>
            </a:rPr>
            <a:t>Principal reason for change was the electrical constraints encountered with increasing the frequency of wide synchronous buses</a:t>
          </a:r>
          <a:endParaRPr lang="en-US" dirty="0">
            <a:solidFill>
              <a:schemeClr val="tx1"/>
            </a:solidFill>
            <a:effectLst/>
          </a:endParaRPr>
        </a:p>
      </dgm:t>
    </dgm:pt>
    <dgm:pt modelId="{EB207F82-D916-2740-A9B1-6723AA31F9D2}" type="parTrans" cxnId="{55EAE053-F070-A74B-96BD-D29900398303}">
      <dgm:prSet/>
      <dgm:spPr/>
      <dgm:t>
        <a:bodyPr/>
        <a:lstStyle/>
        <a:p>
          <a:endParaRPr lang="en-US"/>
        </a:p>
      </dgm:t>
    </dgm:pt>
    <dgm:pt modelId="{77F8759A-B7FA-5440-9D4A-AEC7CC3FF598}" type="sibTrans" cxnId="{55EAE053-F070-A74B-96BD-D29900398303}">
      <dgm:prSet/>
      <dgm:spPr/>
      <dgm:t>
        <a:bodyPr/>
        <a:lstStyle/>
        <a:p>
          <a:endParaRPr lang="en-US" dirty="0"/>
        </a:p>
      </dgm:t>
    </dgm:pt>
    <dgm:pt modelId="{43CD7155-CA35-A546-B59F-D879E8CE0CEA}">
      <dgm:prSet/>
      <dgm:spPr/>
      <dgm:t>
        <a:bodyPr/>
        <a:lstStyle/>
        <a:p>
          <a:pPr rtl="0"/>
          <a:r>
            <a:rPr lang="en-US" b="0" dirty="0" smtClean="0">
              <a:solidFill>
                <a:schemeClr val="tx1"/>
              </a:solidFill>
              <a:effectLst/>
            </a:rPr>
            <a:t>At higher and higher data rates it becomes increasingly difficult to perform the synchronization and arbitration functions in a timely fashion</a:t>
          </a:r>
          <a:endParaRPr lang="en-US" b="0" dirty="0">
            <a:solidFill>
              <a:schemeClr val="tx1"/>
            </a:solidFill>
            <a:effectLst/>
          </a:endParaRPr>
        </a:p>
      </dgm:t>
    </dgm:pt>
    <dgm:pt modelId="{B0850E44-DB3D-7042-8539-593427B1A81C}" type="parTrans" cxnId="{765D3A70-C70C-514B-8B25-A133F06666E2}">
      <dgm:prSet/>
      <dgm:spPr/>
      <dgm:t>
        <a:bodyPr/>
        <a:lstStyle/>
        <a:p>
          <a:endParaRPr lang="en-US"/>
        </a:p>
      </dgm:t>
    </dgm:pt>
    <dgm:pt modelId="{CDDAF040-0E7B-984B-9E87-869488C1B894}" type="sibTrans" cxnId="{765D3A70-C70C-514B-8B25-A133F06666E2}">
      <dgm:prSet/>
      <dgm:spPr/>
      <dgm:t>
        <a:bodyPr/>
        <a:lstStyle/>
        <a:p>
          <a:endParaRPr lang="en-US" dirty="0"/>
        </a:p>
      </dgm:t>
    </dgm:pt>
    <dgm:pt modelId="{1AAC6EEE-461B-3842-B0ED-A4593E9F817B}">
      <dgm:prSet/>
      <dgm:spPr/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  <a:effectLst/>
            </a:rPr>
            <a:t>A conventional shared bus on the same chip magnified the difficulties of increasing bus data rate and reducing bus latency to keep up with the processors</a:t>
          </a:r>
          <a:endParaRPr lang="en-US" dirty="0">
            <a:solidFill>
              <a:schemeClr val="tx1"/>
            </a:solidFill>
            <a:effectLst/>
          </a:endParaRPr>
        </a:p>
      </dgm:t>
    </dgm:pt>
    <dgm:pt modelId="{F5202892-F649-0144-887D-7AC32FA73BEF}" type="parTrans" cxnId="{8BC6AFC2-7B9C-5341-A791-A07442635419}">
      <dgm:prSet/>
      <dgm:spPr/>
      <dgm:t>
        <a:bodyPr/>
        <a:lstStyle/>
        <a:p>
          <a:endParaRPr lang="en-US"/>
        </a:p>
      </dgm:t>
    </dgm:pt>
    <dgm:pt modelId="{933BF280-5C8B-8946-83F6-817B5202C80D}" type="sibTrans" cxnId="{8BC6AFC2-7B9C-5341-A791-A07442635419}">
      <dgm:prSet/>
      <dgm:spPr/>
      <dgm:t>
        <a:bodyPr/>
        <a:lstStyle/>
        <a:p>
          <a:endParaRPr lang="en-US" dirty="0"/>
        </a:p>
      </dgm:t>
    </dgm:pt>
    <dgm:pt modelId="{7B5C7865-F134-744D-B38B-370CA10A1AC5}">
      <dgm:prSet/>
      <dgm:spPr/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  <a:effectLst/>
            </a:rPr>
            <a:t>Has lower latency, higher data rate, and better scalability</a:t>
          </a:r>
          <a:endParaRPr lang="en-US" dirty="0">
            <a:solidFill>
              <a:schemeClr val="tx1"/>
            </a:solidFill>
            <a:effectLst/>
          </a:endParaRPr>
        </a:p>
      </dgm:t>
    </dgm:pt>
    <dgm:pt modelId="{9A8ABE53-5AAF-7B49-AAF4-E838FDE1E54A}" type="parTrans" cxnId="{C860E854-92C1-4C4A-A17B-6F95D63D6EEB}">
      <dgm:prSet/>
      <dgm:spPr/>
      <dgm:t>
        <a:bodyPr/>
        <a:lstStyle/>
        <a:p>
          <a:endParaRPr lang="en-US"/>
        </a:p>
      </dgm:t>
    </dgm:pt>
    <dgm:pt modelId="{7AE049DE-2BAF-C846-9A4A-9961465A48A9}" type="sibTrans" cxnId="{C860E854-92C1-4C4A-A17B-6F95D63D6EEB}">
      <dgm:prSet/>
      <dgm:spPr/>
      <dgm:t>
        <a:bodyPr/>
        <a:lstStyle/>
        <a:p>
          <a:endParaRPr lang="en-US"/>
        </a:p>
      </dgm:t>
    </dgm:pt>
    <dgm:pt modelId="{28739320-CC9B-1940-B126-6E14B9E0E2D9}" type="pres">
      <dgm:prSet presAssocID="{2495C8B2-9642-0449-93F7-3C51760F1A3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6AD10D-0170-A941-8C38-590D121EC16D}" type="pres">
      <dgm:prSet presAssocID="{06D0CE47-97A5-E24F-9275-7182B155D4C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584B08-0A1F-BA49-88AC-29D02014566B}" type="pres">
      <dgm:prSet presAssocID="{77F8759A-B7FA-5440-9D4A-AEC7CC3FF598}" presName="sibTrans" presStyleLbl="sibTrans1D1" presStyleIdx="0" presStyleCnt="3"/>
      <dgm:spPr/>
      <dgm:t>
        <a:bodyPr/>
        <a:lstStyle/>
        <a:p>
          <a:endParaRPr lang="en-US"/>
        </a:p>
      </dgm:t>
    </dgm:pt>
    <dgm:pt modelId="{9358B347-AADE-6F4E-BA2C-D53B138F8F09}" type="pres">
      <dgm:prSet presAssocID="{77F8759A-B7FA-5440-9D4A-AEC7CC3FF598}" presName="connectorText" presStyleLbl="sibTrans1D1" presStyleIdx="0" presStyleCnt="3"/>
      <dgm:spPr/>
      <dgm:t>
        <a:bodyPr/>
        <a:lstStyle/>
        <a:p>
          <a:endParaRPr lang="en-US"/>
        </a:p>
      </dgm:t>
    </dgm:pt>
    <dgm:pt modelId="{C5C28F71-B6F1-6140-ABE4-F2F8EFEA2A60}" type="pres">
      <dgm:prSet presAssocID="{43CD7155-CA35-A546-B59F-D879E8CE0CE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C8CC4-8DDC-DB4A-A864-BBAD91FF52D0}" type="pres">
      <dgm:prSet presAssocID="{CDDAF040-0E7B-984B-9E87-869488C1B894}" presName="sibTrans" presStyleLbl="sibTrans1D1" presStyleIdx="1" presStyleCnt="3"/>
      <dgm:spPr/>
      <dgm:t>
        <a:bodyPr/>
        <a:lstStyle/>
        <a:p>
          <a:endParaRPr lang="en-US"/>
        </a:p>
      </dgm:t>
    </dgm:pt>
    <dgm:pt modelId="{B3398396-CF36-4049-A997-2CC644C2C964}" type="pres">
      <dgm:prSet presAssocID="{CDDAF040-0E7B-984B-9E87-869488C1B894}" presName="connectorText" presStyleLbl="sibTrans1D1" presStyleIdx="1" presStyleCnt="3"/>
      <dgm:spPr/>
      <dgm:t>
        <a:bodyPr/>
        <a:lstStyle/>
        <a:p>
          <a:endParaRPr lang="en-US"/>
        </a:p>
      </dgm:t>
    </dgm:pt>
    <dgm:pt modelId="{21465F50-952A-4B49-80A1-8A7E476A9ABC}" type="pres">
      <dgm:prSet presAssocID="{1AAC6EEE-461B-3842-B0ED-A4593E9F817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1B19A3-10CB-BC46-BEE6-87DE4C2D918F}" type="pres">
      <dgm:prSet presAssocID="{933BF280-5C8B-8946-83F6-817B5202C80D}" presName="sibTrans" presStyleLbl="sibTrans1D1" presStyleIdx="2" presStyleCnt="3"/>
      <dgm:spPr/>
      <dgm:t>
        <a:bodyPr/>
        <a:lstStyle/>
        <a:p>
          <a:endParaRPr lang="en-US"/>
        </a:p>
      </dgm:t>
    </dgm:pt>
    <dgm:pt modelId="{FF20F125-3D9B-FD44-9BBD-6B12C47252B4}" type="pres">
      <dgm:prSet presAssocID="{933BF280-5C8B-8946-83F6-817B5202C80D}" presName="connectorText" presStyleLbl="sibTrans1D1" presStyleIdx="2" presStyleCnt="3"/>
      <dgm:spPr/>
      <dgm:t>
        <a:bodyPr/>
        <a:lstStyle/>
        <a:p>
          <a:endParaRPr lang="en-US"/>
        </a:p>
      </dgm:t>
    </dgm:pt>
    <dgm:pt modelId="{3448E9C8-F176-0341-AC42-1CEFBB051AEF}" type="pres">
      <dgm:prSet presAssocID="{7B5C7865-F134-744D-B38B-370CA10A1AC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F802C7-05DD-7D45-90BA-C5130D09741A}" type="presOf" srcId="{933BF280-5C8B-8946-83F6-817B5202C80D}" destId="{CF1B19A3-10CB-BC46-BEE6-87DE4C2D918F}" srcOrd="0" destOrd="0" presId="urn:microsoft.com/office/officeart/2005/8/layout/bProcess3"/>
    <dgm:cxn modelId="{2ED9D9CE-331D-104C-9EC8-1758966DECB2}" type="presOf" srcId="{77F8759A-B7FA-5440-9D4A-AEC7CC3FF598}" destId="{C7584B08-0A1F-BA49-88AC-29D02014566B}" srcOrd="0" destOrd="0" presId="urn:microsoft.com/office/officeart/2005/8/layout/bProcess3"/>
    <dgm:cxn modelId="{59312584-B37E-9541-8693-6BC02B22D025}" type="presOf" srcId="{1AAC6EEE-461B-3842-B0ED-A4593E9F817B}" destId="{21465F50-952A-4B49-80A1-8A7E476A9ABC}" srcOrd="0" destOrd="0" presId="urn:microsoft.com/office/officeart/2005/8/layout/bProcess3"/>
    <dgm:cxn modelId="{ECF24F6A-A43F-F649-808B-8F9173359E10}" type="presOf" srcId="{933BF280-5C8B-8946-83F6-817B5202C80D}" destId="{FF20F125-3D9B-FD44-9BBD-6B12C47252B4}" srcOrd="1" destOrd="0" presId="urn:microsoft.com/office/officeart/2005/8/layout/bProcess3"/>
    <dgm:cxn modelId="{7338FC63-0C7A-1C42-AE91-0777F34ED8C5}" type="presOf" srcId="{CDDAF040-0E7B-984B-9E87-869488C1B894}" destId="{7C6C8CC4-8DDC-DB4A-A864-BBAD91FF52D0}" srcOrd="0" destOrd="0" presId="urn:microsoft.com/office/officeart/2005/8/layout/bProcess3"/>
    <dgm:cxn modelId="{55EAE053-F070-A74B-96BD-D29900398303}" srcId="{2495C8B2-9642-0449-93F7-3C51760F1A34}" destId="{06D0CE47-97A5-E24F-9275-7182B155D4CD}" srcOrd="0" destOrd="0" parTransId="{EB207F82-D916-2740-A9B1-6723AA31F9D2}" sibTransId="{77F8759A-B7FA-5440-9D4A-AEC7CC3FF598}"/>
    <dgm:cxn modelId="{C8632283-988B-A246-A92A-72B594A3D257}" type="presOf" srcId="{CDDAF040-0E7B-984B-9E87-869488C1B894}" destId="{B3398396-CF36-4049-A997-2CC644C2C964}" srcOrd="1" destOrd="0" presId="urn:microsoft.com/office/officeart/2005/8/layout/bProcess3"/>
    <dgm:cxn modelId="{9458954F-5364-AF42-ABDB-5199DF3161CB}" type="presOf" srcId="{7B5C7865-F134-744D-B38B-370CA10A1AC5}" destId="{3448E9C8-F176-0341-AC42-1CEFBB051AEF}" srcOrd="0" destOrd="0" presId="urn:microsoft.com/office/officeart/2005/8/layout/bProcess3"/>
    <dgm:cxn modelId="{765D3A70-C70C-514B-8B25-A133F06666E2}" srcId="{2495C8B2-9642-0449-93F7-3C51760F1A34}" destId="{43CD7155-CA35-A546-B59F-D879E8CE0CEA}" srcOrd="1" destOrd="0" parTransId="{B0850E44-DB3D-7042-8539-593427B1A81C}" sibTransId="{CDDAF040-0E7B-984B-9E87-869488C1B894}"/>
    <dgm:cxn modelId="{8FA95391-58C3-F54E-9758-14E0340229A1}" type="presOf" srcId="{77F8759A-B7FA-5440-9D4A-AEC7CC3FF598}" destId="{9358B347-AADE-6F4E-BA2C-D53B138F8F09}" srcOrd="1" destOrd="0" presId="urn:microsoft.com/office/officeart/2005/8/layout/bProcess3"/>
    <dgm:cxn modelId="{E3D09C21-7C03-244E-8E42-8DCCEDAFCB73}" type="presOf" srcId="{2495C8B2-9642-0449-93F7-3C51760F1A34}" destId="{28739320-CC9B-1940-B126-6E14B9E0E2D9}" srcOrd="0" destOrd="0" presId="urn:microsoft.com/office/officeart/2005/8/layout/bProcess3"/>
    <dgm:cxn modelId="{9495C5F0-933F-8E43-909F-361499935C83}" type="presOf" srcId="{06D0CE47-97A5-E24F-9275-7182B155D4CD}" destId="{FB6AD10D-0170-A941-8C38-590D121EC16D}" srcOrd="0" destOrd="0" presId="urn:microsoft.com/office/officeart/2005/8/layout/bProcess3"/>
    <dgm:cxn modelId="{C860E854-92C1-4C4A-A17B-6F95D63D6EEB}" srcId="{2495C8B2-9642-0449-93F7-3C51760F1A34}" destId="{7B5C7865-F134-744D-B38B-370CA10A1AC5}" srcOrd="3" destOrd="0" parTransId="{9A8ABE53-5AAF-7B49-AAF4-E838FDE1E54A}" sibTransId="{7AE049DE-2BAF-C846-9A4A-9961465A48A9}"/>
    <dgm:cxn modelId="{8BC6AFC2-7B9C-5341-A791-A07442635419}" srcId="{2495C8B2-9642-0449-93F7-3C51760F1A34}" destId="{1AAC6EEE-461B-3842-B0ED-A4593E9F817B}" srcOrd="2" destOrd="0" parTransId="{F5202892-F649-0144-887D-7AC32FA73BEF}" sibTransId="{933BF280-5C8B-8946-83F6-817B5202C80D}"/>
    <dgm:cxn modelId="{E9549512-72C6-3748-BA62-EB0E51FB9339}" type="presOf" srcId="{43CD7155-CA35-A546-B59F-D879E8CE0CEA}" destId="{C5C28F71-B6F1-6140-ABE4-F2F8EFEA2A60}" srcOrd="0" destOrd="0" presId="urn:microsoft.com/office/officeart/2005/8/layout/bProcess3"/>
    <dgm:cxn modelId="{21B0EDCD-1C2D-504D-907E-26327BAE45E5}" type="presParOf" srcId="{28739320-CC9B-1940-B126-6E14B9E0E2D9}" destId="{FB6AD10D-0170-A941-8C38-590D121EC16D}" srcOrd="0" destOrd="0" presId="urn:microsoft.com/office/officeart/2005/8/layout/bProcess3"/>
    <dgm:cxn modelId="{F9C0C3AF-B32E-5F44-8929-CBBC68B1B936}" type="presParOf" srcId="{28739320-CC9B-1940-B126-6E14B9E0E2D9}" destId="{C7584B08-0A1F-BA49-88AC-29D02014566B}" srcOrd="1" destOrd="0" presId="urn:microsoft.com/office/officeart/2005/8/layout/bProcess3"/>
    <dgm:cxn modelId="{C56917E2-100E-934A-AD83-EE470D8DC82A}" type="presParOf" srcId="{C7584B08-0A1F-BA49-88AC-29D02014566B}" destId="{9358B347-AADE-6F4E-BA2C-D53B138F8F09}" srcOrd="0" destOrd="0" presId="urn:microsoft.com/office/officeart/2005/8/layout/bProcess3"/>
    <dgm:cxn modelId="{A42601D1-3327-C249-B028-E87FCA642DD2}" type="presParOf" srcId="{28739320-CC9B-1940-B126-6E14B9E0E2D9}" destId="{C5C28F71-B6F1-6140-ABE4-F2F8EFEA2A60}" srcOrd="2" destOrd="0" presId="urn:microsoft.com/office/officeart/2005/8/layout/bProcess3"/>
    <dgm:cxn modelId="{D802B615-8883-D341-BAA5-959A348DF83F}" type="presParOf" srcId="{28739320-CC9B-1940-B126-6E14B9E0E2D9}" destId="{7C6C8CC4-8DDC-DB4A-A864-BBAD91FF52D0}" srcOrd="3" destOrd="0" presId="urn:microsoft.com/office/officeart/2005/8/layout/bProcess3"/>
    <dgm:cxn modelId="{C52AF1AA-7899-7446-81E5-240CCDC925B6}" type="presParOf" srcId="{7C6C8CC4-8DDC-DB4A-A864-BBAD91FF52D0}" destId="{B3398396-CF36-4049-A997-2CC644C2C964}" srcOrd="0" destOrd="0" presId="urn:microsoft.com/office/officeart/2005/8/layout/bProcess3"/>
    <dgm:cxn modelId="{C6882C9B-C439-7246-9624-2CD59A9C8F7E}" type="presParOf" srcId="{28739320-CC9B-1940-B126-6E14B9E0E2D9}" destId="{21465F50-952A-4B49-80A1-8A7E476A9ABC}" srcOrd="4" destOrd="0" presId="urn:microsoft.com/office/officeart/2005/8/layout/bProcess3"/>
    <dgm:cxn modelId="{CC71DB90-ACB1-E74C-B299-DA5F4C9B24AF}" type="presParOf" srcId="{28739320-CC9B-1940-B126-6E14B9E0E2D9}" destId="{CF1B19A3-10CB-BC46-BEE6-87DE4C2D918F}" srcOrd="5" destOrd="0" presId="urn:microsoft.com/office/officeart/2005/8/layout/bProcess3"/>
    <dgm:cxn modelId="{E3D24B5B-F6B2-834C-85A4-E207DCC57ABD}" type="presParOf" srcId="{CF1B19A3-10CB-BC46-BEE6-87DE4C2D918F}" destId="{FF20F125-3D9B-FD44-9BBD-6B12C47252B4}" srcOrd="0" destOrd="0" presId="urn:microsoft.com/office/officeart/2005/8/layout/bProcess3"/>
    <dgm:cxn modelId="{56378566-8BE8-9044-B3D8-C81DBBAB9C0C}" type="presParOf" srcId="{28739320-CC9B-1940-B126-6E14B9E0E2D9}" destId="{3448E9C8-F176-0341-AC42-1CEFBB051AEF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5785C-23BB-4F85-9929-7DF330C28A0D}">
      <dsp:nvSpPr>
        <dsp:cNvPr id="0" name=""/>
        <dsp:cNvSpPr/>
      </dsp:nvSpPr>
      <dsp:spPr>
        <a:xfrm>
          <a:off x="2531" y="945639"/>
          <a:ext cx="2218134" cy="88725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Program Counter (PC)</a:t>
          </a:r>
          <a:endParaRPr lang="en-US" sz="1900" kern="1200" dirty="0"/>
        </a:p>
      </dsp:txBody>
      <dsp:txXfrm>
        <a:off x="446158" y="945639"/>
        <a:ext cx="1330881" cy="887253"/>
      </dsp:txXfrm>
    </dsp:sp>
    <dsp:sp modelId="{3C713D56-2978-4258-8A42-E62227A6DB41}">
      <dsp:nvSpPr>
        <dsp:cNvPr id="0" name=""/>
        <dsp:cNvSpPr/>
      </dsp:nvSpPr>
      <dsp:spPr>
        <a:xfrm>
          <a:off x="2531" y="1943800"/>
          <a:ext cx="1774507" cy="1636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Holds address of next instruction to fetch</a:t>
          </a:r>
          <a:endParaRPr lang="en-US" sz="1900" kern="1200" dirty="0"/>
        </a:p>
      </dsp:txBody>
      <dsp:txXfrm>
        <a:off x="2531" y="1943800"/>
        <a:ext cx="1774507" cy="1636523"/>
      </dsp:txXfrm>
    </dsp:sp>
    <dsp:sp modelId="{625015C1-3350-4650-A14A-472684589BF3}">
      <dsp:nvSpPr>
        <dsp:cNvPr id="0" name=""/>
        <dsp:cNvSpPr/>
      </dsp:nvSpPr>
      <dsp:spPr>
        <a:xfrm>
          <a:off x="2004665" y="945639"/>
          <a:ext cx="2218134" cy="88725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Processor</a:t>
          </a:r>
          <a:endParaRPr lang="en-US" sz="1900" kern="1200" dirty="0"/>
        </a:p>
      </dsp:txBody>
      <dsp:txXfrm>
        <a:off x="2448292" y="945639"/>
        <a:ext cx="1330881" cy="887253"/>
      </dsp:txXfrm>
    </dsp:sp>
    <dsp:sp modelId="{1118DBF6-40BE-49E4-96EF-332095224298}">
      <dsp:nvSpPr>
        <dsp:cNvPr id="0" name=""/>
        <dsp:cNvSpPr/>
      </dsp:nvSpPr>
      <dsp:spPr>
        <a:xfrm>
          <a:off x="2004665" y="1943800"/>
          <a:ext cx="1774507" cy="1636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Fetch instruction from memory location pointed to by PC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Increment PC</a:t>
          </a:r>
          <a:endParaRPr lang="en-US" sz="1900" kern="1200" dirty="0"/>
        </a:p>
      </dsp:txBody>
      <dsp:txXfrm>
        <a:off x="2004665" y="1943800"/>
        <a:ext cx="1774507" cy="1636523"/>
      </dsp:txXfrm>
    </dsp:sp>
    <dsp:sp modelId="{AEC290E4-8258-4D07-9749-6EEB7838456B}">
      <dsp:nvSpPr>
        <dsp:cNvPr id="0" name=""/>
        <dsp:cNvSpPr/>
      </dsp:nvSpPr>
      <dsp:spPr>
        <a:xfrm>
          <a:off x="4006800" y="945639"/>
          <a:ext cx="2218134" cy="887253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Instruction Register (IR)</a:t>
          </a:r>
          <a:endParaRPr lang="en-US" sz="1900" kern="1200" dirty="0"/>
        </a:p>
      </dsp:txBody>
      <dsp:txXfrm>
        <a:off x="4450427" y="945639"/>
        <a:ext cx="1330881" cy="887253"/>
      </dsp:txXfrm>
    </dsp:sp>
    <dsp:sp modelId="{ECF85319-ED3D-4334-87B7-5156B634FEDC}">
      <dsp:nvSpPr>
        <dsp:cNvPr id="0" name=""/>
        <dsp:cNvSpPr/>
      </dsp:nvSpPr>
      <dsp:spPr>
        <a:xfrm>
          <a:off x="4006800" y="1943800"/>
          <a:ext cx="1774507" cy="1636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Load the instruction</a:t>
          </a:r>
          <a:endParaRPr lang="en-US" sz="1900" kern="1200" dirty="0"/>
        </a:p>
      </dsp:txBody>
      <dsp:txXfrm>
        <a:off x="4006800" y="1943800"/>
        <a:ext cx="1774507" cy="1636523"/>
      </dsp:txXfrm>
    </dsp:sp>
    <dsp:sp modelId="{A104CEEC-F6E1-4AC4-B789-E39E1E6AC551}">
      <dsp:nvSpPr>
        <dsp:cNvPr id="0" name=""/>
        <dsp:cNvSpPr/>
      </dsp:nvSpPr>
      <dsp:spPr>
        <a:xfrm>
          <a:off x="6008934" y="945639"/>
          <a:ext cx="2218134" cy="88725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Processor</a:t>
          </a:r>
          <a:endParaRPr lang="en-US" sz="1900" kern="1200" dirty="0"/>
        </a:p>
      </dsp:txBody>
      <dsp:txXfrm>
        <a:off x="6452561" y="945639"/>
        <a:ext cx="1330881" cy="887253"/>
      </dsp:txXfrm>
    </dsp:sp>
    <dsp:sp modelId="{AB40C6FF-0F5D-4E8F-B062-D81C827BD548}">
      <dsp:nvSpPr>
        <dsp:cNvPr id="0" name=""/>
        <dsp:cNvSpPr/>
      </dsp:nvSpPr>
      <dsp:spPr>
        <a:xfrm>
          <a:off x="6008934" y="1943800"/>
          <a:ext cx="1774507" cy="1636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Interprets instruction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Perform required actions</a:t>
          </a:r>
          <a:endParaRPr lang="en-US" sz="1900" kern="1200" dirty="0"/>
        </a:p>
      </dsp:txBody>
      <dsp:txXfrm>
        <a:off x="6008934" y="1943800"/>
        <a:ext cx="1774507" cy="16365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2244F-0972-284B-BD79-4BDF0FE0F3E9}">
      <dsp:nvSpPr>
        <dsp:cNvPr id="0" name=""/>
        <dsp:cNvSpPr/>
      </dsp:nvSpPr>
      <dsp:spPr>
        <a:xfrm>
          <a:off x="0" y="41931"/>
          <a:ext cx="6174432" cy="57563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Software</a:t>
          </a:r>
          <a:endParaRPr lang="en-US" sz="2400" b="1" kern="1200" dirty="0"/>
        </a:p>
      </dsp:txBody>
      <dsp:txXfrm>
        <a:off x="28100" y="70031"/>
        <a:ext cx="6118232" cy="519439"/>
      </dsp:txXfrm>
    </dsp:sp>
    <dsp:sp modelId="{13B14588-5A20-EA4F-979E-F796522A9FDC}">
      <dsp:nvSpPr>
        <dsp:cNvPr id="0" name=""/>
        <dsp:cNvSpPr/>
      </dsp:nvSpPr>
      <dsp:spPr>
        <a:xfrm>
          <a:off x="0" y="617571"/>
          <a:ext cx="6174432" cy="149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38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 sequence of codes or instructions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Part of the hardware interprets each instruction and generates control signals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Provide a new sequence of codes for each new program instead of rewiring the hardware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617571"/>
        <a:ext cx="6174432" cy="1490400"/>
      </dsp:txXfrm>
    </dsp:sp>
    <dsp:sp modelId="{759BB5A2-667B-D94C-B06E-5A570D0844D7}">
      <dsp:nvSpPr>
        <dsp:cNvPr id="0" name=""/>
        <dsp:cNvSpPr/>
      </dsp:nvSpPr>
      <dsp:spPr>
        <a:xfrm>
          <a:off x="0" y="2107971"/>
          <a:ext cx="6174432" cy="575639"/>
        </a:xfrm>
        <a:prstGeom prst="round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Major components:</a:t>
          </a:r>
          <a:endParaRPr lang="en-US" sz="2400" b="1" kern="1200" dirty="0"/>
        </a:p>
      </dsp:txBody>
      <dsp:txXfrm>
        <a:off x="28100" y="2136071"/>
        <a:ext cx="6118232" cy="519439"/>
      </dsp:txXfrm>
    </dsp:sp>
    <dsp:sp modelId="{71A7FB0B-C6BF-A948-80B4-3819DEC8407E}">
      <dsp:nvSpPr>
        <dsp:cNvPr id="0" name=""/>
        <dsp:cNvSpPr/>
      </dsp:nvSpPr>
      <dsp:spPr>
        <a:xfrm>
          <a:off x="0" y="2683611"/>
          <a:ext cx="6174432" cy="3378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38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CPU	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Instruction interpreter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Module of general-purpose arithmetic and logic functions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I/O Components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Input module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685800" lvl="3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Contains basic components for accepting data and instructions and converting them into an internal form of signals usable by the system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Output module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685800" lvl="3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Means of reporting results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683611"/>
        <a:ext cx="6174432" cy="33782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33435A-1843-9E4D-86D0-607B7423AE6C}">
      <dsp:nvSpPr>
        <dsp:cNvPr id="0" name=""/>
        <dsp:cNvSpPr/>
      </dsp:nvSpPr>
      <dsp:spPr>
        <a:xfrm>
          <a:off x="478296" y="0"/>
          <a:ext cx="6172199" cy="6172199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4E5ECE-AE35-9C49-8316-64B43915F2B2}">
      <dsp:nvSpPr>
        <dsp:cNvPr id="0" name=""/>
        <dsp:cNvSpPr/>
      </dsp:nvSpPr>
      <dsp:spPr>
        <a:xfrm>
          <a:off x="879489" y="401192"/>
          <a:ext cx="2468879" cy="246887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Memory address register (MAR)</a:t>
          </a:r>
          <a:endParaRPr 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Specifies the address in memory for the next read or write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00010" y="521713"/>
        <a:ext cx="2227837" cy="2227837"/>
      </dsp:txXfrm>
    </dsp:sp>
    <dsp:sp modelId="{97999900-43C2-D54D-B582-06A49E5B2881}">
      <dsp:nvSpPr>
        <dsp:cNvPr id="0" name=""/>
        <dsp:cNvSpPr/>
      </dsp:nvSpPr>
      <dsp:spPr>
        <a:xfrm>
          <a:off x="3780422" y="401192"/>
          <a:ext cx="2468879" cy="246887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Memory buffer register (MBR)</a:t>
          </a:r>
          <a:endParaRPr 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Contains the data to be written into memory or receives the data read from memory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00943" y="521713"/>
        <a:ext cx="2227837" cy="2227837"/>
      </dsp:txXfrm>
    </dsp:sp>
    <dsp:sp modelId="{FE6EC989-1B64-3F42-878F-156D7B406D89}">
      <dsp:nvSpPr>
        <dsp:cNvPr id="0" name=""/>
        <dsp:cNvSpPr/>
      </dsp:nvSpPr>
      <dsp:spPr>
        <a:xfrm>
          <a:off x="879489" y="3302126"/>
          <a:ext cx="2468879" cy="246887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I/O address register (I/OAR)</a:t>
          </a:r>
          <a:endParaRPr 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Specifies a particular I/O device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00010" y="3422647"/>
        <a:ext cx="2227837" cy="2227837"/>
      </dsp:txXfrm>
    </dsp:sp>
    <dsp:sp modelId="{646D4236-03AD-7E41-8503-EF196816C95A}">
      <dsp:nvSpPr>
        <dsp:cNvPr id="0" name=""/>
        <dsp:cNvSpPr/>
      </dsp:nvSpPr>
      <dsp:spPr>
        <a:xfrm>
          <a:off x="3780422" y="3302126"/>
          <a:ext cx="2468879" cy="246887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I/O buffer register (I/OBR)</a:t>
          </a:r>
          <a:endParaRPr 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Used for the exchange of data between an I/O module and the CPU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00943" y="3422647"/>
        <a:ext cx="2227837" cy="22278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4A3D9-04BB-FF44-A8A8-6AB4DC697EE2}">
      <dsp:nvSpPr>
        <dsp:cNvPr id="0" name=""/>
        <dsp:cNvSpPr/>
      </dsp:nvSpPr>
      <dsp:spPr>
        <a:xfrm>
          <a:off x="6649421" y="3769614"/>
          <a:ext cx="2738513" cy="17739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processor may perform some arithmetic or logic operation on data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09943" y="4252065"/>
        <a:ext cx="1839023" cy="1252516"/>
      </dsp:txXfrm>
    </dsp:sp>
    <dsp:sp modelId="{2776F45E-5FC5-CA43-9A50-D05A48CD1AFA}">
      <dsp:nvSpPr>
        <dsp:cNvPr id="0" name=""/>
        <dsp:cNvSpPr/>
      </dsp:nvSpPr>
      <dsp:spPr>
        <a:xfrm>
          <a:off x="1929130" y="3769614"/>
          <a:ext cx="2738513" cy="17739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An instruction may specify that the sequence of execution be altered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68098" y="4252065"/>
        <a:ext cx="1839023" cy="1252516"/>
      </dsp:txXfrm>
    </dsp:sp>
    <dsp:sp modelId="{FA7231E4-FE93-2E44-B26F-43C0B0662DE3}">
      <dsp:nvSpPr>
        <dsp:cNvPr id="0" name=""/>
        <dsp:cNvSpPr/>
      </dsp:nvSpPr>
      <dsp:spPr>
        <a:xfrm>
          <a:off x="6397231" y="0"/>
          <a:ext cx="2738513" cy="17739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transferred to or from a peripheral device by transferring between the processor and an I/O module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257753" y="38968"/>
        <a:ext cx="1839023" cy="1252516"/>
      </dsp:txXfrm>
    </dsp:sp>
    <dsp:sp modelId="{9F8AAC68-863D-194A-94BC-958615861BE8}">
      <dsp:nvSpPr>
        <dsp:cNvPr id="0" name=""/>
        <dsp:cNvSpPr/>
      </dsp:nvSpPr>
      <dsp:spPr>
        <a:xfrm>
          <a:off x="1929130" y="0"/>
          <a:ext cx="2738513" cy="17739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transferred from processor to memory or from memory to processor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68098" y="38968"/>
        <a:ext cx="1839023" cy="1252516"/>
      </dsp:txXfrm>
    </dsp:sp>
    <dsp:sp modelId="{31728101-0A4A-C148-9CC0-7B417D851487}">
      <dsp:nvSpPr>
        <dsp:cNvPr id="0" name=""/>
        <dsp:cNvSpPr/>
      </dsp:nvSpPr>
      <dsp:spPr>
        <a:xfrm>
          <a:off x="3076644" y="315982"/>
          <a:ext cx="2400357" cy="2400357"/>
        </a:xfrm>
        <a:prstGeom prst="pieWedge">
          <a:avLst/>
        </a:prstGeom>
        <a:solidFill>
          <a:schemeClr val="accent3"/>
        </a:solidFill>
        <a:ln>
          <a:solidFill>
            <a:schemeClr val="accent3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Processor-memory</a:t>
          </a:r>
          <a:endParaRPr lang="en-US" sz="2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79692" y="1019030"/>
        <a:ext cx="1697309" cy="1697309"/>
      </dsp:txXfrm>
    </dsp:sp>
    <dsp:sp modelId="{FB9FD6F2-BE77-E846-84E9-9675E89A206D}">
      <dsp:nvSpPr>
        <dsp:cNvPr id="0" name=""/>
        <dsp:cNvSpPr/>
      </dsp:nvSpPr>
      <dsp:spPr>
        <a:xfrm rot="5400000">
          <a:off x="5587873" y="315982"/>
          <a:ext cx="2400357" cy="2400357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Processor-I/O</a:t>
          </a:r>
          <a:endParaRPr lang="en-US" sz="2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5587873" y="1019030"/>
        <a:ext cx="1697309" cy="1697309"/>
      </dsp:txXfrm>
    </dsp:sp>
    <dsp:sp modelId="{2255D29E-98A3-2841-959C-001A2E7769D2}">
      <dsp:nvSpPr>
        <dsp:cNvPr id="0" name=""/>
        <dsp:cNvSpPr/>
      </dsp:nvSpPr>
      <dsp:spPr>
        <a:xfrm rot="10800000">
          <a:off x="5587873" y="2827210"/>
          <a:ext cx="2400357" cy="2400357"/>
        </a:xfrm>
        <a:prstGeom prst="pieWedge">
          <a:avLst/>
        </a:prstGeom>
        <a:solidFill>
          <a:schemeClr val="accent3"/>
        </a:solidFill>
        <a:ln>
          <a:solidFill>
            <a:schemeClr val="accent3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processing</a:t>
          </a:r>
        </a:p>
      </dsp:txBody>
      <dsp:txXfrm rot="10800000">
        <a:off x="5587873" y="2827210"/>
        <a:ext cx="1697309" cy="1697309"/>
      </dsp:txXfrm>
    </dsp:sp>
    <dsp:sp modelId="{AB84E314-BABC-734B-A008-40716B08F420}">
      <dsp:nvSpPr>
        <dsp:cNvPr id="0" name=""/>
        <dsp:cNvSpPr/>
      </dsp:nvSpPr>
      <dsp:spPr>
        <a:xfrm rot="16200000">
          <a:off x="3076644" y="2827210"/>
          <a:ext cx="2400357" cy="2400357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</a:t>
          </a:r>
        </a:p>
      </dsp:txBody>
      <dsp:txXfrm rot="5400000">
        <a:off x="3779692" y="2827210"/>
        <a:ext cx="1697309" cy="1697309"/>
      </dsp:txXfrm>
    </dsp:sp>
    <dsp:sp modelId="{860CA274-597B-3442-8D13-FB3B68E98947}">
      <dsp:nvSpPr>
        <dsp:cNvPr id="0" name=""/>
        <dsp:cNvSpPr/>
      </dsp:nvSpPr>
      <dsp:spPr>
        <a:xfrm>
          <a:off x="5118057" y="2272855"/>
          <a:ext cx="828760" cy="720661"/>
        </a:xfrm>
        <a:prstGeom prst="circularArrow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49BA8253-F2D2-2C49-AA5B-CEAA3BE354E5}">
      <dsp:nvSpPr>
        <dsp:cNvPr id="0" name=""/>
        <dsp:cNvSpPr/>
      </dsp:nvSpPr>
      <dsp:spPr>
        <a:xfrm rot="10800000">
          <a:off x="5118057" y="2550033"/>
          <a:ext cx="828760" cy="720661"/>
        </a:xfrm>
        <a:prstGeom prst="circularArrow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1850C-66F8-294A-83B1-1E6583C99DE7}">
      <dsp:nvSpPr>
        <dsp:cNvPr id="0" name=""/>
        <dsp:cNvSpPr/>
      </dsp:nvSpPr>
      <dsp:spPr>
        <a:xfrm>
          <a:off x="4872" y="0"/>
          <a:ext cx="1709965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Memory to processor</a:t>
          </a:r>
          <a:endParaRPr lang="en-US" sz="2900" kern="1200" dirty="0"/>
        </a:p>
      </dsp:txBody>
      <dsp:txXfrm>
        <a:off x="4872" y="0"/>
        <a:ext cx="1709965" cy="1554480"/>
      </dsp:txXfrm>
    </dsp:sp>
    <dsp:sp modelId="{7A289841-0DFA-DC40-B41C-1ABB1BB9507C}">
      <dsp:nvSpPr>
        <dsp:cNvPr id="0" name=""/>
        <dsp:cNvSpPr/>
      </dsp:nvSpPr>
      <dsp:spPr>
        <a:xfrm>
          <a:off x="175869" y="1554480"/>
          <a:ext cx="1367972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an instruction or a unit of data from memory</a:t>
          </a:r>
          <a:endParaRPr 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5936" y="1594547"/>
        <a:ext cx="1287838" cy="3287906"/>
      </dsp:txXfrm>
    </dsp:sp>
    <dsp:sp modelId="{B2BA994D-30F9-6C41-A55D-ED7B7441E20B}">
      <dsp:nvSpPr>
        <dsp:cNvPr id="0" name=""/>
        <dsp:cNvSpPr/>
      </dsp:nvSpPr>
      <dsp:spPr>
        <a:xfrm>
          <a:off x="1843085" y="0"/>
          <a:ext cx="1709965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Processor to memory</a:t>
          </a:r>
          <a:endParaRPr lang="en-US" sz="2900" kern="1200" dirty="0"/>
        </a:p>
      </dsp:txBody>
      <dsp:txXfrm>
        <a:off x="1843085" y="0"/>
        <a:ext cx="1709965" cy="1554480"/>
      </dsp:txXfrm>
    </dsp:sp>
    <dsp:sp modelId="{FFF01117-2D73-4C4A-8AA2-26B5E57EA22A}">
      <dsp:nvSpPr>
        <dsp:cNvPr id="0" name=""/>
        <dsp:cNvSpPr/>
      </dsp:nvSpPr>
      <dsp:spPr>
        <a:xfrm>
          <a:off x="2014082" y="1554480"/>
          <a:ext cx="1367972" cy="33680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writes a unit of data to memory</a:t>
          </a:r>
          <a:endParaRPr 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54149" y="1594547"/>
        <a:ext cx="1287838" cy="3287906"/>
      </dsp:txXfrm>
    </dsp:sp>
    <dsp:sp modelId="{723A76A5-AF66-704D-89E4-E12C687128C3}">
      <dsp:nvSpPr>
        <dsp:cNvPr id="0" name=""/>
        <dsp:cNvSpPr/>
      </dsp:nvSpPr>
      <dsp:spPr>
        <a:xfrm>
          <a:off x="3681298" y="0"/>
          <a:ext cx="1709965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I/O to processor</a:t>
          </a:r>
          <a:endParaRPr lang="en-US" sz="2900" kern="1200" dirty="0"/>
        </a:p>
      </dsp:txBody>
      <dsp:txXfrm>
        <a:off x="3681298" y="0"/>
        <a:ext cx="1709965" cy="1554480"/>
      </dsp:txXfrm>
    </dsp:sp>
    <dsp:sp modelId="{F3794D44-2421-604F-9FD1-6C436C8561DE}">
      <dsp:nvSpPr>
        <dsp:cNvPr id="0" name=""/>
        <dsp:cNvSpPr/>
      </dsp:nvSpPr>
      <dsp:spPr>
        <a:xfrm>
          <a:off x="3852294" y="1554480"/>
          <a:ext cx="1367972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data from an I/O device via an I/O module</a:t>
          </a:r>
          <a:endParaRPr 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892361" y="1594547"/>
        <a:ext cx="1287838" cy="3287906"/>
      </dsp:txXfrm>
    </dsp:sp>
    <dsp:sp modelId="{9E9C8D55-3148-6340-864D-ABBC62D922A9}">
      <dsp:nvSpPr>
        <dsp:cNvPr id="0" name=""/>
        <dsp:cNvSpPr/>
      </dsp:nvSpPr>
      <dsp:spPr>
        <a:xfrm>
          <a:off x="5519511" y="0"/>
          <a:ext cx="1709965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Processor to I/O</a:t>
          </a:r>
          <a:endParaRPr lang="en-US" sz="2900" kern="1200" dirty="0"/>
        </a:p>
      </dsp:txBody>
      <dsp:txXfrm>
        <a:off x="5519511" y="0"/>
        <a:ext cx="1709965" cy="1554480"/>
      </dsp:txXfrm>
    </dsp:sp>
    <dsp:sp modelId="{548D6EDE-B8B3-C746-B02A-81D3EAD378CC}">
      <dsp:nvSpPr>
        <dsp:cNvPr id="0" name=""/>
        <dsp:cNvSpPr/>
      </dsp:nvSpPr>
      <dsp:spPr>
        <a:xfrm>
          <a:off x="5690507" y="1554480"/>
          <a:ext cx="1367972" cy="33680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sends data to the I/O device</a:t>
          </a:r>
          <a:endParaRPr 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730574" y="1594547"/>
        <a:ext cx="1287838" cy="3287906"/>
      </dsp:txXfrm>
    </dsp:sp>
    <dsp:sp modelId="{D2904A41-28E5-B841-BDD0-D02AAA21D5D0}">
      <dsp:nvSpPr>
        <dsp:cNvPr id="0" name=""/>
        <dsp:cNvSpPr/>
      </dsp:nvSpPr>
      <dsp:spPr>
        <a:xfrm>
          <a:off x="7357723" y="0"/>
          <a:ext cx="1709965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I/O to or from memory</a:t>
          </a:r>
          <a:endParaRPr lang="en-US" sz="2900" kern="1200" dirty="0"/>
        </a:p>
      </dsp:txBody>
      <dsp:txXfrm>
        <a:off x="7357723" y="0"/>
        <a:ext cx="1709965" cy="1554480"/>
      </dsp:txXfrm>
    </dsp:sp>
    <dsp:sp modelId="{CB75F928-42A8-694A-BAC0-2BC29682B0C3}">
      <dsp:nvSpPr>
        <dsp:cNvPr id="0" name=""/>
        <dsp:cNvSpPr/>
      </dsp:nvSpPr>
      <dsp:spPr>
        <a:xfrm>
          <a:off x="7528720" y="1554480"/>
          <a:ext cx="1367972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I/O module is allowed to exchange data directly with memory without going through the processor </a:t>
          </a:r>
          <a:r>
            <a:rPr lang="en-GB" sz="1600" b="1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using direct memory access</a:t>
          </a:r>
          <a:endParaRPr lang="en-GB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568787" y="1594547"/>
        <a:ext cx="1287838" cy="32879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121B5-F90D-4E46-B8FD-6CEC9D573020}">
      <dsp:nvSpPr>
        <dsp:cNvPr id="0" name=""/>
        <dsp:cNvSpPr/>
      </dsp:nvSpPr>
      <dsp:spPr>
        <a:xfrm>
          <a:off x="4312663" y="784348"/>
          <a:ext cx="6051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512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4599331" y="826889"/>
        <a:ext cx="31786" cy="6357"/>
      </dsp:txXfrm>
    </dsp:sp>
    <dsp:sp modelId="{4198B288-5E33-5949-9D82-DB2307909588}">
      <dsp:nvSpPr>
        <dsp:cNvPr id="0" name=""/>
        <dsp:cNvSpPr/>
      </dsp:nvSpPr>
      <dsp:spPr>
        <a:xfrm>
          <a:off x="1550449" y="863"/>
          <a:ext cx="2764014" cy="1658408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 communication pathway connecting two or more devices</a:t>
          </a:r>
          <a:endParaRPr lang="en-US" sz="15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Key characteristic is that it is a shared transmission medium</a:t>
          </a:r>
          <a:endParaRPr lang="en-US" sz="1200" kern="1200" dirty="0"/>
        </a:p>
      </dsp:txBody>
      <dsp:txXfrm>
        <a:off x="1550449" y="863"/>
        <a:ext cx="2764014" cy="1658408"/>
      </dsp:txXfrm>
    </dsp:sp>
    <dsp:sp modelId="{6E7EBF88-55F2-0E4E-90DA-D1819370D293}">
      <dsp:nvSpPr>
        <dsp:cNvPr id="0" name=""/>
        <dsp:cNvSpPr/>
      </dsp:nvSpPr>
      <dsp:spPr>
        <a:xfrm>
          <a:off x="2932456" y="1657472"/>
          <a:ext cx="3399737" cy="605123"/>
        </a:xfrm>
        <a:custGeom>
          <a:avLst/>
          <a:gdLst/>
          <a:ahLst/>
          <a:cxnLst/>
          <a:rect l="0" t="0" r="0" b="0"/>
          <a:pathLst>
            <a:path>
              <a:moveTo>
                <a:pt x="3399737" y="0"/>
              </a:moveTo>
              <a:lnTo>
                <a:pt x="3399737" y="319661"/>
              </a:lnTo>
              <a:lnTo>
                <a:pt x="0" y="319661"/>
              </a:lnTo>
              <a:lnTo>
                <a:pt x="0" y="60512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4545858" y="1956855"/>
        <a:ext cx="172933" cy="6357"/>
      </dsp:txXfrm>
    </dsp:sp>
    <dsp:sp modelId="{5E43B7A7-1089-3A4F-B1C4-0B9B8381D3AD}">
      <dsp:nvSpPr>
        <dsp:cNvPr id="0" name=""/>
        <dsp:cNvSpPr/>
      </dsp:nvSpPr>
      <dsp:spPr>
        <a:xfrm>
          <a:off x="4950186" y="863"/>
          <a:ext cx="2764014" cy="16584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Signals transmitted by any one device are available for reception by all other devices attached to the bus</a:t>
          </a:r>
          <a:endParaRPr lang="en-US" sz="15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If two devices transmit during the same time period their signals will overlap and become garbled</a:t>
          </a:r>
          <a:endParaRPr lang="en-US" sz="1200" kern="1200" dirty="0"/>
        </a:p>
      </dsp:txBody>
      <dsp:txXfrm>
        <a:off x="4950186" y="863"/>
        <a:ext cx="2764014" cy="1658408"/>
      </dsp:txXfrm>
    </dsp:sp>
    <dsp:sp modelId="{51079562-9429-E64A-9F8F-15ABD7DBF7FD}">
      <dsp:nvSpPr>
        <dsp:cNvPr id="0" name=""/>
        <dsp:cNvSpPr/>
      </dsp:nvSpPr>
      <dsp:spPr>
        <a:xfrm>
          <a:off x="4312663" y="3078480"/>
          <a:ext cx="6051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512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4599331" y="3121021"/>
        <a:ext cx="31786" cy="6357"/>
      </dsp:txXfrm>
    </dsp:sp>
    <dsp:sp modelId="{9631B1BB-A22D-5A45-ABBF-FE947F511F80}">
      <dsp:nvSpPr>
        <dsp:cNvPr id="0" name=""/>
        <dsp:cNvSpPr/>
      </dsp:nvSpPr>
      <dsp:spPr>
        <a:xfrm>
          <a:off x="1550449" y="2294995"/>
          <a:ext cx="2764014" cy="1658408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Typically consists of multiple communication lines</a:t>
          </a:r>
          <a:endParaRPr lang="en-US" sz="15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Each line is capable of transmitting signals representing binary 1 and binary 0</a:t>
          </a:r>
          <a:endParaRPr lang="en-US" sz="1200" kern="1200" dirty="0"/>
        </a:p>
      </dsp:txBody>
      <dsp:txXfrm>
        <a:off x="1550449" y="2294995"/>
        <a:ext cx="2764014" cy="1658408"/>
      </dsp:txXfrm>
    </dsp:sp>
    <dsp:sp modelId="{C1D27491-8205-D643-90DC-71FD8A31FE32}">
      <dsp:nvSpPr>
        <dsp:cNvPr id="0" name=""/>
        <dsp:cNvSpPr/>
      </dsp:nvSpPr>
      <dsp:spPr>
        <a:xfrm>
          <a:off x="2932456" y="3951604"/>
          <a:ext cx="3399737" cy="605123"/>
        </a:xfrm>
        <a:custGeom>
          <a:avLst/>
          <a:gdLst/>
          <a:ahLst/>
          <a:cxnLst/>
          <a:rect l="0" t="0" r="0" b="0"/>
          <a:pathLst>
            <a:path>
              <a:moveTo>
                <a:pt x="3399737" y="0"/>
              </a:moveTo>
              <a:lnTo>
                <a:pt x="3399737" y="319661"/>
              </a:lnTo>
              <a:lnTo>
                <a:pt x="0" y="319661"/>
              </a:lnTo>
              <a:lnTo>
                <a:pt x="0" y="60512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4545858" y="4250987"/>
        <a:ext cx="172933" cy="6357"/>
      </dsp:txXfrm>
    </dsp:sp>
    <dsp:sp modelId="{B109764F-60F3-E749-9AE5-95B69D3F63D9}">
      <dsp:nvSpPr>
        <dsp:cNvPr id="0" name=""/>
        <dsp:cNvSpPr/>
      </dsp:nvSpPr>
      <dsp:spPr>
        <a:xfrm>
          <a:off x="4950186" y="2294995"/>
          <a:ext cx="2764014" cy="1658408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Computer systems contain a number of different buses that provide pathways between components at various levels of the computer system hierarchy</a:t>
          </a:r>
          <a:endParaRPr lang="en-US" sz="1500" kern="1200" dirty="0"/>
        </a:p>
      </dsp:txBody>
      <dsp:txXfrm>
        <a:off x="4950186" y="2294995"/>
        <a:ext cx="2764014" cy="1658408"/>
      </dsp:txXfrm>
    </dsp:sp>
    <dsp:sp modelId="{71B0C6C9-D4C6-D84F-8A1A-6C057EDBC2A7}">
      <dsp:nvSpPr>
        <dsp:cNvPr id="0" name=""/>
        <dsp:cNvSpPr/>
      </dsp:nvSpPr>
      <dsp:spPr>
        <a:xfrm>
          <a:off x="4312663" y="5372611"/>
          <a:ext cx="6051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512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4599331" y="5415153"/>
        <a:ext cx="31786" cy="6357"/>
      </dsp:txXfrm>
    </dsp:sp>
    <dsp:sp modelId="{D48F7CAA-0278-8240-8FAA-FE067A5D04D9}">
      <dsp:nvSpPr>
        <dsp:cNvPr id="0" name=""/>
        <dsp:cNvSpPr/>
      </dsp:nvSpPr>
      <dsp:spPr>
        <a:xfrm>
          <a:off x="1550449" y="4589127"/>
          <a:ext cx="2764014" cy="16584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i="1" kern="1200" dirty="0" smtClean="0"/>
            <a:t>System bus</a:t>
          </a:r>
          <a:endParaRPr lang="en-US" sz="15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 bus that connects major computer components (processor, memory, I/O)</a:t>
          </a:r>
          <a:endParaRPr lang="en-US" sz="1200" kern="1200" dirty="0"/>
        </a:p>
      </dsp:txBody>
      <dsp:txXfrm>
        <a:off x="1550449" y="4589127"/>
        <a:ext cx="2764014" cy="1658408"/>
      </dsp:txXfrm>
    </dsp:sp>
    <dsp:sp modelId="{4A9314AF-31E5-2F46-A15A-D4ED62769F9A}">
      <dsp:nvSpPr>
        <dsp:cNvPr id="0" name=""/>
        <dsp:cNvSpPr/>
      </dsp:nvSpPr>
      <dsp:spPr>
        <a:xfrm>
          <a:off x="4950186" y="4589127"/>
          <a:ext cx="2764014" cy="1658408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 smtClean="0"/>
            <a:t>The most common computer interconnection structures are based on the use of one or more system buses</a:t>
          </a:r>
          <a:endParaRPr lang="en-GB" sz="1500" kern="1200" dirty="0"/>
        </a:p>
      </dsp:txBody>
      <dsp:txXfrm>
        <a:off x="4950186" y="4589127"/>
        <a:ext cx="2764014" cy="16584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84B08-0A1F-BA49-88AC-29D02014566B}">
      <dsp:nvSpPr>
        <dsp:cNvPr id="0" name=""/>
        <dsp:cNvSpPr/>
      </dsp:nvSpPr>
      <dsp:spPr>
        <a:xfrm>
          <a:off x="3366254" y="936366"/>
          <a:ext cx="7221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2122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3708497" y="978322"/>
        <a:ext cx="37636" cy="7527"/>
      </dsp:txXfrm>
    </dsp:sp>
    <dsp:sp modelId="{FB6AD10D-0170-A941-8C38-590D121EC16D}">
      <dsp:nvSpPr>
        <dsp:cNvPr id="0" name=""/>
        <dsp:cNvSpPr/>
      </dsp:nvSpPr>
      <dsp:spPr>
        <a:xfrm>
          <a:off x="95347" y="274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effectLst/>
            </a:rPr>
            <a:t>Principal reason for change was the electrical constraints encountered with increasing the frequency of wide synchronous buses</a:t>
          </a:r>
          <a:endParaRPr lang="en-US" sz="2000" kern="1200" dirty="0">
            <a:solidFill>
              <a:schemeClr val="tx1"/>
            </a:solidFill>
            <a:effectLst/>
          </a:endParaRPr>
        </a:p>
      </dsp:txBody>
      <dsp:txXfrm>
        <a:off x="95347" y="274"/>
        <a:ext cx="3272707" cy="1963624"/>
      </dsp:txXfrm>
    </dsp:sp>
    <dsp:sp modelId="{7C6C8CC4-8DDC-DB4A-A864-BBAD91FF52D0}">
      <dsp:nvSpPr>
        <dsp:cNvPr id="0" name=""/>
        <dsp:cNvSpPr/>
      </dsp:nvSpPr>
      <dsp:spPr>
        <a:xfrm>
          <a:off x="1731700" y="1962098"/>
          <a:ext cx="4025430" cy="722122"/>
        </a:xfrm>
        <a:custGeom>
          <a:avLst/>
          <a:gdLst/>
          <a:ahLst/>
          <a:cxnLst/>
          <a:rect l="0" t="0" r="0" b="0"/>
          <a:pathLst>
            <a:path>
              <a:moveTo>
                <a:pt x="4025430" y="0"/>
              </a:moveTo>
              <a:lnTo>
                <a:pt x="4025430" y="378161"/>
              </a:lnTo>
              <a:lnTo>
                <a:pt x="0" y="378161"/>
              </a:lnTo>
              <a:lnTo>
                <a:pt x="0" y="722122"/>
              </a:lnTo>
            </a:path>
          </a:pathLst>
        </a:custGeom>
        <a:noFill/>
        <a:ln w="635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3642035" y="2319396"/>
        <a:ext cx="204760" cy="7527"/>
      </dsp:txXfrm>
    </dsp:sp>
    <dsp:sp modelId="{C5C28F71-B6F1-6140-ABE4-F2F8EFEA2A60}">
      <dsp:nvSpPr>
        <dsp:cNvPr id="0" name=""/>
        <dsp:cNvSpPr/>
      </dsp:nvSpPr>
      <dsp:spPr>
        <a:xfrm>
          <a:off x="4120777" y="274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tx1"/>
              </a:solidFill>
              <a:effectLst/>
            </a:rPr>
            <a:t>At higher and higher data rates it becomes increasingly difficult to perform the synchronization and arbitration functions in a timely fashion</a:t>
          </a:r>
          <a:endParaRPr lang="en-US" sz="2000" b="0" kern="1200" dirty="0">
            <a:solidFill>
              <a:schemeClr val="tx1"/>
            </a:solidFill>
            <a:effectLst/>
          </a:endParaRPr>
        </a:p>
      </dsp:txBody>
      <dsp:txXfrm>
        <a:off x="4120777" y="274"/>
        <a:ext cx="3272707" cy="1963624"/>
      </dsp:txXfrm>
    </dsp:sp>
    <dsp:sp modelId="{CF1B19A3-10CB-BC46-BEE6-87DE4C2D918F}">
      <dsp:nvSpPr>
        <dsp:cNvPr id="0" name=""/>
        <dsp:cNvSpPr/>
      </dsp:nvSpPr>
      <dsp:spPr>
        <a:xfrm>
          <a:off x="3366254" y="3652713"/>
          <a:ext cx="7221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2122" y="45720"/>
              </a:lnTo>
            </a:path>
          </a:pathLst>
        </a:custGeom>
        <a:noFill/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3708497" y="3694669"/>
        <a:ext cx="37636" cy="7527"/>
      </dsp:txXfrm>
    </dsp:sp>
    <dsp:sp modelId="{21465F50-952A-4B49-80A1-8A7E476A9ABC}">
      <dsp:nvSpPr>
        <dsp:cNvPr id="0" name=""/>
        <dsp:cNvSpPr/>
      </dsp:nvSpPr>
      <dsp:spPr>
        <a:xfrm>
          <a:off x="95347" y="2716621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effectLst/>
            </a:rPr>
            <a:t>A conventional shared bus on the same chip magnified the difficulties of increasing bus data rate and reducing bus latency to keep up with the processors</a:t>
          </a:r>
          <a:endParaRPr lang="en-US" sz="2000" kern="1200" dirty="0">
            <a:solidFill>
              <a:schemeClr val="tx1"/>
            </a:solidFill>
            <a:effectLst/>
          </a:endParaRPr>
        </a:p>
      </dsp:txBody>
      <dsp:txXfrm>
        <a:off x="95347" y="2716621"/>
        <a:ext cx="3272707" cy="1963624"/>
      </dsp:txXfrm>
    </dsp:sp>
    <dsp:sp modelId="{3448E9C8-F176-0341-AC42-1CEFBB051AEF}">
      <dsp:nvSpPr>
        <dsp:cNvPr id="0" name=""/>
        <dsp:cNvSpPr/>
      </dsp:nvSpPr>
      <dsp:spPr>
        <a:xfrm>
          <a:off x="4120777" y="2716621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effectLst/>
            </a:rPr>
            <a:t>Has lower latency, higher data rate, and better scalability</a:t>
          </a:r>
          <a:endParaRPr lang="en-US" sz="2000" kern="1200" dirty="0">
            <a:solidFill>
              <a:schemeClr val="tx1"/>
            </a:solidFill>
            <a:effectLst/>
          </a:endParaRPr>
        </a:p>
      </dsp:txBody>
      <dsp:txXfrm>
        <a:off x="4120777" y="2716621"/>
        <a:ext cx="3272707" cy="1963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#2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C627226-B1F1-BB4B-942D-7BCBAF0D2FC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296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 smtClean="0"/>
              <a:t>© 2016 Pearson Education, Inc., Hoboken, NJ. All rights reserved.</a:t>
            </a:r>
            <a:endParaRPr lang="en-US" dirty="0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E8A5BC2-82F1-9743-89FF-AFC7C6D81D1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847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discussed in Chapter 2, virtually all contemporary computer designs are based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concepts developed by John von Neumann at the Institute for Advanced Studies,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Princeton. Such a design is referred to as the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von Neumann architecture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is based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three key concepts: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Data and instructions are stored in a single read–write memory.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contents of this memory are addressable by location, without regard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type of data contained there.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Execution occurs in a sequential fashion (unless explicitly modified) from one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to the next.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reasoning behind these concepts was discussed in Chapter 2 but is worth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summarizing here. There is a small set of basic logic components that can be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combined in various ways to store binary data and perform arithmetic and logical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operations on that data. If there is a particular computation to be performed,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 of logic components designed specifically for that computation could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constructed. We can think of the process of connecting the various components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desired configuration as a form of programming. The resulting “program”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form of hardware and is termed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hardwired program.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85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3.5 illustrates a partial program execution, showing the relevant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portions of memory and processor registers. The program fragment shown adds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contents of the memory word at address 940 to the contents of the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word at address 941 and stores the result in the latter location. Three instructions,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can be described as three fetch and three execute cycles, are required: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1. The PC contains 300, the address of the first instruction. This instruction (the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value 1940 in hexadecimal) is loaded into the instruction register IR,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PC is incremented. Note that this process involves the use of a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register and a memory buffer register. For simplicity, these intermediate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registers are ignored.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2. The first 4 bits (first hexadecimal digit) in the IR indicate that the AC is to be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loaded. The remaining 12 bits (three hexadecimal digits) specify the address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(940) from which data are to be loaded.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3. The next instruction (5941) is fetched from location 301, and the PC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incremented.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4. The old contents of the AC and the contents of location 941 are added, and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result is stored in the AC.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5. The next instruction (2941) is fetched from location 302, and the PC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incremented.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6. The contents of the AC are stored in location 941.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example, three instruction cycles, each consisting of a fetch cycle and 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 cycle, are needed to add the contents of location 940 to the contents of 941.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a more complex set of instructions, fewer cycles would be needed. Some older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processors, for example, included instructions that contain more than one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address. Thus, the execution cycle for a particular instruction on such processors could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involve more than one reference to memory. Also, instead of memory references, 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may specify an I/O operation.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9619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3039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execution cycle for a particular instruction may involve more than one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reference to memory. Also, instead of memory references, an instruction may specify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operation. With these additional considerations in mind, Figure 3.6 provides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more detailed look at the basic instruction cycle of Figure 3.3. The figure is in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form of a state diagram.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any given instruction cycle, some states may be null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others may be visited more than once. The states can be described as follows: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address calculation (iac):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 the address of the next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to be executed. Usually, this involves adding a fixed number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of the previous instruction. For example, if each instruction is 16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long and memory is organized into 16-bit words, then add 1 to the previous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address. If, instead, memory is organized as individually addressable 8-bit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bytes, then add 2 to the previous address.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fetch (if):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 instruction from its memory location into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operation decoding (iod):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Analyze instruction to determine type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operation to be performed and operand(s) to be used.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address calculation (oac):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If the operation involves reference to 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in memory or available via I/O, then determine the address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fetch (of):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the operand from memory or read it in from I/O.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operation (do):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 the operation indicated in the instruction.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store (os):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Write the result into memory or out to I/O.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States in the upper part of Figure 3.6 involve an exchange between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and either memory or an I/O module. States in the lower part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diagram involve only internal processor operations. The oac state appears twice,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an instruction may involve a read, a write, or both. However, the action performed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during that state is fundamentally the same in both cases, and so only a single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 identifier is needed.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Also note that the diagram allows for multiple operands and multiple results,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some instructions on some machines require this. For example, the PDP-11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ADD A,B results in the following sequence of states: iac, if, iod, oac, of,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oac, of, do, oac, os.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Finally, on some machines, a single instruction can specify an operation to be performed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a vector (one-dimensional array) of numbers or a string (one-dimensional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array) of characters. As Figure 3.6 indicates, this would involve repetitive operand fetch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and/or store operations.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503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874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Virtually all computers provide a mechanism by which other modules (I/O, memory)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may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normal processing of the processor. Table 3.1 lists the most common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classes of interrupts. The specific nature of these interrupts is examined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later in this book, especially in Chapters 7 and 14. However, we need to introduce the concept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now to understand more clearly the nature of the instruction cycle and the implications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interrupts on the interconnection 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86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the point of view of the user program, an interrupt is just that: an interruption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normal sequence of execution. When the interrupt processing is completed,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resumes (Figure 3.8). Thus, the user program does not have to contain any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special code to accommodate interrupts; the processor and the operating system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responsible for suspending the user program and then resuming it at the same point.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343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Interrupts are provided primarily as a way to improve processing efficiency.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most external devices are much slower than the processor. Suppose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the processor is transferring data to a printer using the instruction cycle scheme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Figure 3.3. After each write operation, the processor must pause and remain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idle until the printer catches up. The length of this pause may be on the order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many hundreds or even thousands of instruction cycles that do not involve memory.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Clearly, this is a very wasteful use of the processor.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3.7a illustrates this state of affairs. The user program performs a series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WRITE calls interleaved with processing. Code segments 1, 2, and 3 refer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sequences of instructions that do not involve I/O. The WRITE calls are to an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that is a system utility and that will perform the actual I/O operation.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program consists of three sections: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sequence of instructions, labeled 4 in the figure, to prepare for the actual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operation. This may include copying the data to be output into a special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 and preparing the parameters for a device command.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actual I/O command. Without the use of interrupts, once this command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issued, the program must wait for the I/O device to perform the requested function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(or periodically poll the device). The program might wait by simply repeatedly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performing a test operation to determine if the I/O operation is done.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sequence of instructions, labeled 5 in the figure, to complete the operation.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may include setting a flag indicating the success or failure of the operation.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the I/O operation may take a relatively long time to complete,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is hung up waiting for the operation to complete; hence, the user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stopped at the point of the WRITE call for some considerable period of time.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interrupts, the processor can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engaged in executing other instructions while an I/O operation is in progress.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Consider the flow of control in Figure 3.7b. As before, the user program reaches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 at which it makes a system call in the form of a WRITE call. The I/O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is invoked in this case consists only of the preparation code and the actual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command. After these few instructions have been executed, control returns to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user program. Meanwhile, the external device is busy accepting data from computer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and printing it. This I/O operation is conducted concurrently with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of instructions in the user program.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external device becomes ready to be serviced—that is, when it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ready to accept more data from the processor—the I/O module for that external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 sends an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request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signal to the processor. The processor responds by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suspending operation of the current program, branching off to a program to service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particular I/O device, known as an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resuming the original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after the device is serviced. The points at which such interrupts occur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indicated by an asterisk in Figure 3.7b.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Let us try to clarify what is happening in Figure 3.7. We have a user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contains two WRITE commands. There is a segment of code at the beginning,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then one WRITE command, then a second segment of code, then a second WRITE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command, then a third and final segment of code. The WRITE command invokes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program provided by the OS. Similarly, the I/O program consists of a segment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code, followed by an I/O command, followed by another segment of code.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 invokes a hardware I/O operation.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6393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6079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7189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module (e.g., a disk controller) can exchange data directly with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processor. Just as the processor can initiate a read or write with memory, designating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of a specific location, the processor can also read data from or write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an I/O module. In this latter case, the processor identifies a specific device that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controlled by a particular I/O module. Thus, an instruction sequence similar in form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of Figure 3.5 could occur, with I/O instructions rather than memory-referencing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some cases, it is desirable to allow I/O exchanges to occur directly with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memory. In such a case, the processor grants to an I/O module the authority to read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or write to memory, so that the I/O-memory transfer can occur without tying up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processor. During such a transfer, the I/O module issues read or write commands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memory, relieving the processor of responsibility for the exchange. This operation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known as direct memory access (DMA) and is examined in Chapter 7.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098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Now consider this alternative. Suppose we construct a general-purpose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 of arithmetic and logic functions. This set of hardware will perform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various functions on data depending on control signals applied to the hardware.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original case of customized hardware, the system accepts data and produces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results (Figure 3.1a). With general-purpose hardware, the system accepts data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signals and produces results. Thus, instead of rewiring the hardware for each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new program, the programmer merely needs to supply a new set of control signals.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How shall control signals be supplied? The answer is simple but subtle.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entire program is actually a sequence of steps. At each step, some arithmetic 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logical operation is performed on some data. For each step, a new set of control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signals is needed. Let us provide a unique code for each possible set of control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signals, and let us add to the general-purpose hardware a segment that can accept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and generate control signals (Figure 3.1b).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78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preceding list defines the data to be exchanged. The interconnection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 must support the following types of transfers: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to processor: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an instruction or a unit of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to memory: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writes a unit of data to memory.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to processor: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data from an I/O device via an I/O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to I/O: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sends data to the I/O device.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to or from memory: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these two cases, an I/O module is allowed to exchange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directly with memory, without going through the processor, using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 memory access.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the years, a number of interconnection structures have been tried. By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far the most common are (1) the bus and various multiple-bus structures, and (2)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interconnection structures with packetized data transfer. We devote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remainder of this chapter for a discussion of these structures.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5248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module (e.g., a disk controller) can exchange data directly with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processor. Just as the processor can initiate a read or write with memory, designating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of a specific location, the processor can also read data from or write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an I/O module. In this latter case, the processor identifies a specific device that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controlled by a particular I/O module. Thus, an instruction sequence similar in form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of Figure 3.5 could occur, with I/O instructions rather than memory-referencing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some cases, it is desirable to allow I/O exchanges to occur directly with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memory. In such a case, the processor grants to an I/O module the authority to read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or write to memory, so that the I/O-memory transfer can occur without tying up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processor. During such a transfer, the I/O module issues read or write commands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memory, relieving the processor of responsibility for the exchange. This operation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known as direct memory access (DMA) and is examined in Chapter 7.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9992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bus was the dominant means of computer system component interconnection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decades. For general-purpose computers, it has gradually given way to various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interconnection structures, which now dominate computer system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design. However, bus structures are still commonly used for embedded systems, particularly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microcontrollers. In this section, we give a brief overview of bus structure.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Appendix C provides more detail.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bus is a communication pathway connecting two or more devices. A key characteristic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bus is that it is a shared transmission medium. Multiple devices connect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bus, and a signal transmitted by any one device is available for reception by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 other devices attached to the bus. If two devices transmit during the same time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period, their signals will overlap and become garbled. Thus, only one device at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time can successfully transmit.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Typically, a bus consists of multiple communication pathways, or lines. Each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 is capable of transmitting signals representing binary 1 and binary 0. Over time,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sequence of binary digits can be transmitted across a single line. Taken together,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several lines of a bus can be used to transmit binary digits simultaneously (in parallel).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an 8-bit unit of data can be transmitted over eight bus lines.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Computer systems contain a number of different buses that provide pathways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components at various levels of the computer system hierarchy. A bus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connects major computer components (processor, memory, I/O) is called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most common computer interconnection structures are based on the use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or more system buses.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709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system bus consists, typically, of from about fifty to hundreds of separate lines.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lines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 a path for moving data among system modules. These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lines, collectively, are called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bus may consist of 32, 64, 128, 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even more separate lines, the number of lines being referred to as the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width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Because each line can carry only 1 bit at a time, the number of lines determines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how many bits can be transferred at a time. The width of the data bus is a key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factor in determining overall system performance. For example, if the data bus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32 bits wide and each instruction is 64 bits long, then the processor must access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module twice during each instruction cycle.</a:t>
            </a:r>
          </a:p>
        </p:txBody>
      </p:sp>
    </p:spTree>
    <p:extLst>
      <p:ext uri="{BB962C8B-B14F-4D97-AF65-F5344CB8AC3E}">
        <p14:creationId xmlns:p14="http://schemas.microsoft.com/office/powerpoint/2010/main" val="1222851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lines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used to designate the source or destination of the data 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bus. For example, if the processor wishes to read a word (8, 16, or 32 bits)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data from memory, it puts the address of the desired word on the address lines.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Clearly, the width of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bus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determines the maximum possible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capacity of the system. Furthermore, the address lines are generally also used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I/O ports. Typically, the higher-order bits are used to select a particular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on the bus, and the lower-order bits select a memory location or I/O port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within the module. For example, on an 8-bit address bus, address 01111111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below might reference locations in a memory module (module 0) with 128 words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memory, and address 10000000 and above refer to devices attached to an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(module 1).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lines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used to control the access to and the use of the data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lines. Because the data and address lines are shared by all components,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there must be a means of controlling their use. Control signals transmit both command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timing information among system modules. Timing signals indicate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validity of data and address information. Command signals specify operations to be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performed. Typical control lines include:</a:t>
            </a:r>
            <a:endParaRPr kumimoji="1" lang="en-GB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write: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on the bus to be written into the addressed location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read: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from the addressed location to be placed on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write: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on the bus to be output to the addressed I/O port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read: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from the addressed I/O port to be placed on the bus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Transfer ACK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: indicates that data have been accepted from or placed on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request: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indicates that a module needs to gain control of the bus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grant: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indicates that a requesting module has been granted control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request: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indicates that an interrupt is pending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ACK: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acknowledges that the pending interrupt has been recognized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Clock: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used to synchronize operations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Reset: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initializes all modules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152858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line is assigned a particular meaning or function. Although there are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many different bus designs, on any bus the lines can be classified into three functional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groups (Figure 3.16): data, address, and control lines. In addition, there may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power distribution lines that supply power to the attached modules.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operation of the bus is as follows. If one module wishes to send data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another, it must do two things: (1) obtain the use of the bus, and (2) transfer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via the bus. If one module wishes to request data from another module, it must (1)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obtain the use of the bus, and (2) transfer a request to the other module over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appropriate control and address lines. It must then wait for that second module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send the data.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9655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shared bus architecture was the standard approach to interconnection between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and other components (memory, I/O, and so on) for decades. But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contemporary systems increasingly rely on point-to-point interconnection rather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shared buses.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principal reason driving the change from bus to point-to-point interconnect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was the electrical constraints encountered with increasing the frequency of wide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synchronous buses. At higher and higher data rates, it becomes increasingly difficult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perform the synchronization and arbitration functions in a timely fashion. Further,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the advent of multi-core chips, with multiple processors and significant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a single chip, it was found that the use of a conventional shared bus on the same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 magnified the difficulties of increasing bus data rate and reducing bus latency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keep up interconnect has lower latency, higher data rate, and better scalability.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00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section, we look at an important and representative example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 approach: Intel’s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QuickPath Interconnect (QPI),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was introduced in 2008.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following are significant characteristics of QPI and other point-to-point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 schemes: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direct connections: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components within the system enjoy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 pairwise connections to other components. This eliminates the need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arbitration found in shared transmission systems.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Layered protocol architecture: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found in network environments, such 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TCP/IP-based data networks, these processor-level interconnects use a layered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 architecture, rather than the simple use of control signals found 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shared bus arrangements.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Packetized data transfer: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are not sent as a raw bit stream. Rather,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sent as a sequence of packets, each of which includes control headers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control codes.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4319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3.17 illustrates a typical use of QPI on a multi-core computer.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links (indicated by the green arrow pairs in the figure) form a switching fabric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enables data to move throughout the network. Direct QPI connections can be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established between each pair of core processors. If core A in Figure 3.20 needs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access the memory controller in core D, it sends its request through either cores B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C, which must in turn forward that request on to the memory controller in core 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Similarly, larger systems with eight or more processors can be built using processors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three links and routing traffic through intermediate processors.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addition, QPI is used to connect to an I/O module, called an I/O hub (IOH).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IOH acts as a switch directing traffic to and from I/O devices. Typically in newer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systems, the link from the IOH to the I/O device controller uses an interconnect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technology called PCI Express (PCIe), described later in this chapter. The IOH translates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QPI protocols and formats and the PCIe protocols and formats.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core also links to a main memory module (typically the memory uses dynamic access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random memory (DRAM) technology) using a dedicated memory bus.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1039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system bus consists, typically, of from about fifty to hundreds of separate lines.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lines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 a path for moving data among system modules. These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lines, collectively, are called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bus may consist of 32, 64, 128, 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even more separate lines, the number of lines being referred to as the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width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Because each line can carry only 1 bit at a time, the number of lines determines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how many bits can be transferred at a time. The width of the data bus is a key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factor in determining overall system performance. For example, if the data bus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32 bits wide and each instruction is 64 bits long, then the processor must access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module twice during each instruction cycle.</a:t>
            </a:r>
          </a:p>
        </p:txBody>
      </p:sp>
    </p:spTree>
    <p:extLst>
      <p:ext uri="{BB962C8B-B14F-4D97-AF65-F5344CB8AC3E}">
        <p14:creationId xmlns:p14="http://schemas.microsoft.com/office/powerpoint/2010/main" val="404964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Programming is now much easier. Instead of rewiring the hardware for each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new program, all we need to do is provide a new sequence of codes. Each code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is, in effect, an instruction, and part of the hardware interprets each instruction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generates control signals. To distinguish this new method of programming,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 of codes or instructions is called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software.</a:t>
            </a:r>
            <a:endParaRPr lang="en-US" dirty="0" smtClean="0"/>
          </a:p>
          <a:p>
            <a:endParaRPr lang="en-US" dirty="0" smtClean="0"/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3.1b indicates two major components of the system: an instruction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interpreter and a module of general-purpose arithmetic and logic functions. These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constitute the CPU. Several other components are needed to yield a functioning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computer. Data and instructions must be put into the system. For this we need some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sort of input module. This module contains basic components for accepting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instructions in some form and converting them into an internal form of signals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usable by the system. A means of reporting results is needed, and this is in the form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an output module. Taken together, these are referred to as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components.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43783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is defined as a four-layer protocol architecture, encompassing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following layers (Figure 3.18):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Physical: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the actual wires carrying the signals, as well as circuitry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logic to support ancillary features required in the transmission and receipt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1s and 0s. The unit of transfer at the Physical layer is 20 bits, which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called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Phit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(physical unit).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Link: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Responsible for reliable transmission and flow control. The Link layer’s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unit of transfer is an 80-bit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Flit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(flow control unit).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Routing: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Provides the framework for directing packets through the fabric.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high-level set of rules for exchanging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of data between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devices. A packet is comprised of an integral number of Flits.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1004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system bus consists, typically, of from about fifty to hundreds of separate lines.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lines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 a path for moving data among system modules. These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lines, collectively, are called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bus may consist of 32, 64, 128, 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even more separate lines, the number of lines being referred to as the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width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Because each line can carry only 1 bit at a time, the number of lines determines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how many bits can be transferred at a time. The width of the data bus is a key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factor in determining overall system performance. For example, if the data bus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32 bits wide and each instruction is 64 bits long, then the processor must access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module twice during each instruction cycle.</a:t>
            </a:r>
          </a:p>
        </p:txBody>
      </p:sp>
    </p:spTree>
    <p:extLst>
      <p:ext uri="{BB962C8B-B14F-4D97-AF65-F5344CB8AC3E}">
        <p14:creationId xmlns:p14="http://schemas.microsoft.com/office/powerpoint/2010/main" val="3673209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peripheral component interconnect (PCI)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 popular high-bandwidth, processor independent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that can function as a mezzanine or peripheral bus. Compared with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 common bus specifications, PCI delivers better system performance for high speed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subsystems (e.g., graphic display adapters, network interface controllers,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disk controllers).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Intel began work on PCI in 1990 for its Pentium-based systems. Intel soon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released all the patents to the public domain and promoted the creation of 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industry association, the PCI Special Interest Group (SIG), to develop further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maintain the compatibility of the PCI specifications. The result is that PCI has been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widely adopted and is finding increasing use in personal computer, workstation,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server systems. Because the specification is in the public domain and is supported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a broad cross section of the microprocessor and peripheral industry, PCI products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built by different vendors are compatible.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the system bus discussed in the preceding sections, the bus-based PCI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scheme has not been able to keep pace with the data rate demands of attached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devices. Accordingly, a new version, known as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 Express (PCIe)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has been developed.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PCIe, as with QPI, is a point-to-point interconnect scheme intended to replace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bus-based schemes such as PCI.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key requirement for PCIe is high capacity to support the needs of higher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rate I/O devices, such as Gigabit Ethernet. Another requirement deals with the need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support time-dependent data streams. Applications such as video-on-demand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audio redistribution are putting real-time constraints on servers too. Many communications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applications and embedded PC control systems also process data in real-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time.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Today’s platforms must also deal with multiple concurrent transfers at ever-increasing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rates. It is no longer acceptable to treat all data as equal—it is more important,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to process streaming data first since late real-time data is as useless as no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data. Data needs to be tagged so that an I/O system can prioritize its flow throughout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platform.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01959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3.21 shows a typical configuration that supports the use of PCIe.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root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complex 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device, also referred to as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chipset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a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host bridge,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connects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memory subsystem to the PCI Express switch fabric comprising one 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more PCIe and PCIe switch devices. The root complex acts as a buffering device,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deal with difference in data rates between I/O controllers and memory and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components. The root complex also translates between PCIe transaction formats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processor and memory signal and control requirements. The chipset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will typically support multiple PCIe ports, some of which attach directly to a PCIe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 and one or more that attach to a switch that manages multiple PCIe streams.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links from the chipset may attach to the following kinds of devices that implement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Switch: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switch manages multiple PCIe streams.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endpoint: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device or controller that implements PCIe, such 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Gigabit Ethernet switch, a graphics or video controller, disk interface, or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controller.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Legacy endpoint: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Legacy endpoint category is intended for existing designs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have been migrated to PCI Express, and it allows legacy behaviors such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use of I/O space and locked transactions. PCI Express endpoints are not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permitted to require the use of I/O space at runtime and must not use locked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transactions. By distinguishing these categories, it is possible for a system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designer to restrict or eliminate legacy behaviors that have negative impacts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system performance and robustness.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PCIe/PCI bridge: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Allows older PCI devices to be connected to PCIe-based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2267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Chapter </a:t>
            </a:r>
            <a:r>
              <a:rPr lang="en-GB" smtClean="0"/>
              <a:t>3 homework.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891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more component is needed. An input device will bring instructions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in sequentially. But a program is not invariably executed sequentially; it may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jump around (e.g., the IAS jump instruction). Similarly, operations on data may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 access to more than just one element at a time in a predetermined sequence.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Thus, there must be a place to store temporarily both instructions and data.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is called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memory, or main memory,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distinguish it from external storage 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peripheral devices. Von Neumann pointed out that the same memory could be used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store both instructions and data.</a:t>
            </a:r>
            <a:endParaRPr lang="en-US" dirty="0" smtClean="0"/>
          </a:p>
          <a:p>
            <a:endParaRPr lang="en-US" dirty="0" smtClean="0"/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CPU exchanges data with memory. For this purpose, it typically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makes use of two internal (to the CPU) registers: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address register (MAR),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specifies the address in memory for the next read or write, and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 register (MBR),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contains the data to be written into memory or receives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read from memory. Similarly, an I/O address register (I/OAR) specifies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particular I/O device. An I/O buffer (I/OBR) register is used for the exchange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between an I/O module and the CPU.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58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beginning of each instruction cycle, the processor fetches an instruction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memory. In a typical processor, a register called the program counter (PC)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holds the address of the instruction to be fetched next. Unless told otherwise,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always increments the PC after each instruction fetch so that it will fetch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next instruction in sequence (i.e., the instruction located at the next higher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address). So, for example, consider a computer in which each instruction occupies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16-bit word of memory. Assume that the program counter is set to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location 300, where the location address refers to a 16-bit word. The processor will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next fetch the instruction at location 300. On succeeding instruction cycles, it will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instructions from locations 301, 302, 303, and so on. This sequence may be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altered, as explained presently.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fetched instruction is loaded into a register in the processor known 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instruction register (IR). The instruction contains bits that specify the action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is to take. The processor interprets the instruction and performs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required action.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965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 illustrates these top-level components and suggests the interactions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among them.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memory module consists of a set of locations, defined by sequentially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numbered addresses. Each location contains a binary number that can be interpreted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either an instruction or data. An I/O module transfers data from external devices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CPU and memory, and vice versa. It contains internal buffers for temporarily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holding these data until they can be sent 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362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The basic function performed by a computer is execution of a program, which consists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set of instructions stored in memory. The processor does the actual work by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executing instructions specified in the program. This section provides an overview of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key elements of program execution. In its simplest form, instruction processing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two steps: The processor reads (fetches ) instructions from memory one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time and executes each instruction. Program execution consists of repeating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 of instruction fetch and instruction execution. The instruction execution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may involve several operations and depends on the nature of the instruction (see, for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example, the lower portion of Figure 2.4).</a:t>
            </a:r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processing required for a single instruction is called an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cycle.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Using the simplified two-step description given previously, the instruction cycle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depicted in Figure 3.3. The two steps are referred to as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cycle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execution halts only if the machine is turned off, some sort of unrecoverable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occurs, or a program instruction that halts the computer is encountered.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5878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general, these actions fall into four categories: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Processor-memory: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may be transferred from processor to memory 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 to processor.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Processor-I/O: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may be transferred to or from a peripheral device by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transferring between the processor and an I/O module.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processing: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may perform some arithmetic or logic operation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data.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instruction may specify that the sequence of execution be altered.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the processor may fetch an instruction from location 149, which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specifies that the next instruction be from location 182. The processor will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remember this fact by setting the program counter to 182. Thus, on the next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cycle, the instruction will be fetched from location 182 rather than 150.</a:t>
            </a:r>
            <a:endParaRPr lang="en-GB" dirty="0" smtClean="0"/>
          </a:p>
          <a:p>
            <a:endParaRPr lang="en-US" dirty="0" smtClean="0"/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instruction’s execution may involve a combination of these actions.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009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Consider a simple example using a hypothetical machine that includes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characteristics listed in Figure 3.4. The processor contains a single data register,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called an accumulator (AC). Both instructions and data are 16 bits long. Thus, it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convenient to organize memory using 16-bit words. The instruction format provides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 bits for the opcode, so that there can be as many as 2</a:t>
            </a:r>
            <a:r>
              <a:rPr kumimoji="1" lang="en-US" sz="1200" kern="1200" baseline="30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16 different opcodes,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up to 2</a:t>
            </a:r>
            <a:r>
              <a:rPr kumimoji="1" lang="en-US" sz="1200" kern="1200" baseline="3000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12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4096 (4K) words of memory can be directly addressed.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01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7D64E-63B5-46AF-BA2C-646E9252487C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C79A-6C27-4DAE-80A0-D4EF0CCC9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4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48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25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06" y="2571750"/>
            <a:ext cx="8242148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126" y="3733801"/>
            <a:ext cx="8239421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49683" y="6235608"/>
            <a:ext cx="179786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128" y="6235608"/>
            <a:ext cx="619747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069917" y="237494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069917" y="4535424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2748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7D64E-63B5-46AF-BA2C-646E9252487C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C79A-6C27-4DAE-80A0-D4EF0CCC9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12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7D64E-63B5-46AF-BA2C-646E9252487C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C79A-6C27-4DAE-80A0-D4EF0CCC9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5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67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8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85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622D0-2813-48E2-B5F2-1A6868F3D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08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9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7D64E-63B5-46AF-BA2C-646E9252487C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2C79A-6C27-4DAE-80A0-D4EF0CCC918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7" y="1"/>
            <a:ext cx="695457" cy="52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1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7450" y="365127"/>
            <a:ext cx="7581900" cy="831626"/>
          </a:xfrm>
        </p:spPr>
        <p:txBody>
          <a:bodyPr/>
          <a:lstStyle/>
          <a:p>
            <a:r>
              <a:rPr lang="en-US" dirty="0" smtClean="0"/>
              <a:t>Computer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1305256" cy="5472607"/>
          </a:xfrm>
        </p:spPr>
        <p:txBody>
          <a:bodyPr>
            <a:noAutofit/>
          </a:bodyPr>
          <a:lstStyle/>
          <a:p>
            <a:r>
              <a:rPr lang="en-US" sz="2000" dirty="0"/>
              <a:t>A computer is a complex device containing many sub-systems. Each sub-system is a piece of computer hardware (or part of a piece of computer hardware.) </a:t>
            </a:r>
          </a:p>
          <a:p>
            <a:endParaRPr lang="en-US" sz="2000" dirty="0"/>
          </a:p>
          <a:p>
            <a:r>
              <a:rPr lang="en-US" sz="2000" dirty="0"/>
              <a:t>How these pieces interact is called the "Computer Architecture". The hard of a computer includes: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CPU - the ?brain? of the computer</a:t>
            </a:r>
          </a:p>
          <a:p>
            <a:r>
              <a:rPr lang="en-US" sz="2000" dirty="0"/>
              <a:t>Motherboard - The spine of the computer</a:t>
            </a:r>
          </a:p>
          <a:p>
            <a:r>
              <a:rPr lang="en-US" sz="2000" dirty="0"/>
              <a:t>Power Supply - the ?stomach? of the computer</a:t>
            </a:r>
          </a:p>
          <a:p>
            <a:r>
              <a:rPr lang="en-US" sz="2000" dirty="0"/>
              <a:t>BUS - "trucks" data around the computer</a:t>
            </a:r>
          </a:p>
          <a:p>
            <a:r>
              <a:rPr lang="en-US" sz="2000" dirty="0"/>
              <a:t>Clock - tells the CPU to start the next instruction</a:t>
            </a:r>
          </a:p>
          <a:p>
            <a:r>
              <a:rPr lang="en-US" sz="2000" dirty="0"/>
              <a:t>Network Card - the ?cell phone? of the computer</a:t>
            </a:r>
          </a:p>
          <a:p>
            <a:r>
              <a:rPr lang="en-US" sz="2000" dirty="0"/>
              <a:t>Monitor - the ?face? of the computer</a:t>
            </a:r>
          </a:p>
          <a:p>
            <a:r>
              <a:rPr lang="en-US" sz="2000" dirty="0"/>
              <a:t>Fans - computers can cook food, they are so hot. We must cool them down.</a:t>
            </a:r>
          </a:p>
          <a:p>
            <a:pPr marL="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6741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601292"/>
            <a:ext cx="3255264" cy="1905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</a:t>
            </a:r>
            <a:b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Software Approaches</a:t>
            </a:r>
          </a:p>
        </p:txBody>
      </p:sp>
      <p:pic>
        <p:nvPicPr>
          <p:cNvPr id="4" name="Picture 3" descr="f1.pdf"/>
          <p:cNvPicPr>
            <a:picLocks noChangeAspect="1"/>
          </p:cNvPicPr>
          <p:nvPr/>
        </p:nvPicPr>
        <p:blipFill>
          <a:blip r:embed="rId3"/>
          <a:srcRect l="16471" t="9091" r="15294" b="8182"/>
          <a:stretch>
            <a:fillRect/>
          </a:stretch>
        </p:blipFill>
        <p:spPr>
          <a:xfrm>
            <a:off x="3647728" y="332656"/>
            <a:ext cx="7416824" cy="628193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0" y="2667000"/>
            <a:ext cx="20574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3838281464"/>
              </p:ext>
            </p:extLst>
          </p:nvPr>
        </p:nvGraphicFramePr>
        <p:xfrm>
          <a:off x="2207568" y="404664"/>
          <a:ext cx="6174432" cy="6103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 12"/>
          <p:cNvSpPr/>
          <p:nvPr/>
        </p:nvSpPr>
        <p:spPr>
          <a:xfrm>
            <a:off x="8305800" y="990601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Software</a:t>
            </a:r>
          </a:p>
        </p:txBody>
      </p:sp>
      <p:sp useBgFill="1">
        <p:nvSpPr>
          <p:cNvPr id="14" name="TextBox 13"/>
          <p:cNvSpPr txBox="1"/>
          <p:nvPr/>
        </p:nvSpPr>
        <p:spPr>
          <a:xfrm>
            <a:off x="1628379" y="4724402"/>
            <a:ext cx="42902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1" y="4724400"/>
            <a:ext cx="1928509" cy="1908208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05800" y="609600"/>
            <a:ext cx="2057400" cy="8382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</a:t>
            </a:r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3751090584"/>
              </p:ext>
            </p:extLst>
          </p:nvPr>
        </p:nvGraphicFramePr>
        <p:xfrm>
          <a:off x="1055440" y="203201"/>
          <a:ext cx="7128792" cy="6172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13"/>
          <p:cNvSpPr/>
          <p:nvPr/>
        </p:nvSpPr>
        <p:spPr>
          <a:xfrm>
            <a:off x="8305800" y="3048001"/>
            <a:ext cx="2057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52600" y="914402"/>
            <a:ext cx="15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544272" y="4437112"/>
            <a:ext cx="2016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MBR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1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 Cycle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1271464" y="1905000"/>
            <a:ext cx="9762158" cy="4953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At the beginning of each instruction cycle the processor fetches an instruction from memory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program counter (PC) holds the address of the instruction to be fetched next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processor increments the PC after each instruction fetch so that it will fetch the next instruction in sequence</a:t>
            </a:r>
          </a:p>
          <a:p>
            <a:r>
              <a:rPr lang="en-US" sz="2000" dirty="0" smtClean="0"/>
              <a:t>The fetched instruction is loaded into the instruction register (IR)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processor interprets the instruction and performs the required 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800" y="5016500"/>
            <a:ext cx="1854200" cy="184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0" b="17677"/>
          <a:stretch/>
        </p:blipFill>
        <p:spPr>
          <a:xfrm>
            <a:off x="2495601" y="-99392"/>
            <a:ext cx="6923453" cy="6742448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3" b="28787"/>
          <a:stretch/>
        </p:blipFill>
        <p:spPr>
          <a:xfrm>
            <a:off x="1524000" y="2708921"/>
            <a:ext cx="9036496" cy="345638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209801" y="533400"/>
            <a:ext cx="7556313" cy="879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 Cycle/Execute Cycle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022474" y="1600200"/>
            <a:ext cx="7426326" cy="4953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</a:rPr>
              <a:t>We will expand and add details to these basic fetch and execute cycles throughout the lecture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27448" y="116632"/>
            <a:ext cx="4897438" cy="744538"/>
          </a:xfrm>
        </p:spPr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 Categories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5" name="Content Placeholder 2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86827325"/>
              </p:ext>
            </p:extLst>
          </p:nvPr>
        </p:nvGraphicFramePr>
        <p:xfrm>
          <a:off x="0" y="981075"/>
          <a:ext cx="11064875" cy="5543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29967"/>
          <a:stretch/>
        </p:blipFill>
        <p:spPr>
          <a:xfrm>
            <a:off x="1559496" y="476672"/>
            <a:ext cx="9649072" cy="6014786"/>
          </a:xfrm>
          <a:prstGeom prst="rect">
            <a:avLst/>
          </a:prstGeom>
        </p:spPr>
      </p:pic>
    </p:spTree>
  </p:cSld>
  <p:clrMapOvr>
    <a:masterClrMapping/>
  </p:clrMapOvr>
  <p:transition spd="med">
    <p:diamond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5" b="18856"/>
          <a:stretch/>
        </p:blipFill>
        <p:spPr>
          <a:xfrm>
            <a:off x="1919536" y="-243408"/>
            <a:ext cx="8280920" cy="697692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209801" y="533400"/>
            <a:ext cx="7556313" cy="6633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Program Execution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199456" y="1600201"/>
            <a:ext cx="10729192" cy="47561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PC contains 300, the address of the first instruction.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at address 300 is loaded (1940) into IR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digit (1) is the op code (Load AC)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last three digits are the address (940)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instruction is implemented (0003 loaded to AC) and PC is incremented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instruction (address 301) is loaded (5941) into IR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digit (5) is the op code (Add to AC)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last three are the address (941)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at address 941 are added to the AC and the PC is incremented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instruction (address 302) is loaded (2941) into IR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digit (2) is the op code (Store AC)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last three are the address (941)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contents of the AC are written to memory and the PC is incremented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210853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191822" cy="903634"/>
          </a:xfrm>
        </p:spPr>
        <p:txBody>
          <a:bodyPr/>
          <a:lstStyle/>
          <a:p>
            <a:r>
              <a:rPr lang="en-US" dirty="0" smtClean="0"/>
              <a:t>Computer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3512" y="1412777"/>
            <a:ext cx="9793088" cy="5112567"/>
          </a:xfrm>
        </p:spPr>
        <p:txBody>
          <a:bodyPr>
            <a:normAutofit/>
          </a:bodyPr>
          <a:lstStyle/>
          <a:p>
            <a:r>
              <a:rPr lang="en-US" sz="2000" dirty="0"/>
              <a:t>virtually all contemporary computer designs are </a:t>
            </a:r>
            <a:r>
              <a:rPr lang="en-US" sz="2000" dirty="0" smtClean="0"/>
              <a:t>based on </a:t>
            </a:r>
            <a:r>
              <a:rPr lang="en-US" sz="2000" dirty="0"/>
              <a:t>concepts developed by John von Neumann at the Institute for Advanced </a:t>
            </a:r>
            <a:r>
              <a:rPr lang="en-US" sz="2000" dirty="0" smtClean="0"/>
              <a:t>Studies, Princeton</a:t>
            </a:r>
            <a:r>
              <a:rPr lang="en-US" sz="2000" dirty="0"/>
              <a:t>. Such a design is referred to as the </a:t>
            </a:r>
            <a:r>
              <a:rPr lang="en-US" sz="2000" i="1" dirty="0"/>
              <a:t>von Neumann architecture </a:t>
            </a:r>
            <a:r>
              <a:rPr lang="en-US" sz="2000" dirty="0"/>
              <a:t>and is </a:t>
            </a:r>
            <a:r>
              <a:rPr lang="en-US" sz="2000" dirty="0" smtClean="0"/>
              <a:t>based on </a:t>
            </a:r>
            <a:r>
              <a:rPr lang="en-US" sz="2000" dirty="0"/>
              <a:t>three key concepts</a:t>
            </a:r>
            <a:r>
              <a:rPr lang="en-US" sz="2000" dirty="0" smtClean="0"/>
              <a:t>:</a:t>
            </a:r>
          </a:p>
          <a:p>
            <a:endParaRPr lang="en-US" sz="2000" dirty="0"/>
          </a:p>
          <a:p>
            <a:r>
              <a:rPr lang="en-US" sz="2000" dirty="0" smtClean="0"/>
              <a:t> </a:t>
            </a:r>
            <a:r>
              <a:rPr lang="en-US" sz="2000" dirty="0"/>
              <a:t>Data and instructions are stored in a single read–write memory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 smtClean="0"/>
              <a:t> </a:t>
            </a:r>
            <a:r>
              <a:rPr lang="en-US" sz="2000" dirty="0"/>
              <a:t>The contents of this memory are addressable by location, without regard </a:t>
            </a:r>
            <a:r>
              <a:rPr lang="en-US" sz="2000" dirty="0" smtClean="0"/>
              <a:t>to the </a:t>
            </a:r>
            <a:r>
              <a:rPr lang="en-US" sz="2000" dirty="0"/>
              <a:t>type of data contained there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/>
              <a:t>Execution occurs in a sequential fashion (unless explicitly modified) from </a:t>
            </a:r>
            <a:r>
              <a:rPr lang="en-US" sz="2000" dirty="0" err="1" smtClean="0"/>
              <a:t>oneinstruction</a:t>
            </a:r>
            <a:r>
              <a:rPr lang="en-US" sz="2000" dirty="0" smtClean="0"/>
              <a:t> </a:t>
            </a:r>
            <a:r>
              <a:rPr lang="en-US" sz="2000" dirty="0"/>
              <a:t>to the next.</a:t>
            </a:r>
          </a:p>
        </p:txBody>
      </p:sp>
    </p:spTree>
    <p:extLst>
      <p:ext uri="{BB962C8B-B14F-4D97-AF65-F5344CB8AC3E}">
        <p14:creationId xmlns:p14="http://schemas.microsoft.com/office/powerpoint/2010/main" val="3781529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548680"/>
            <a:ext cx="8928992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33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54" b="24242"/>
          <a:stretch/>
        </p:blipFill>
        <p:spPr>
          <a:xfrm>
            <a:off x="623392" y="548680"/>
            <a:ext cx="11017224" cy="6107974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cycle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Instruction fetch (if): </a:t>
            </a:r>
            <a:r>
              <a:rPr lang="en-US" sz="2000" dirty="0"/>
              <a:t>Read instruction from its memory location into the</a:t>
            </a:r>
          </a:p>
          <a:p>
            <a:r>
              <a:rPr lang="en-US" sz="2000" dirty="0"/>
              <a:t>processor.</a:t>
            </a:r>
          </a:p>
          <a:p>
            <a:r>
              <a:rPr lang="en-US" sz="2000" dirty="0" smtClean="0"/>
              <a:t> </a:t>
            </a:r>
            <a:r>
              <a:rPr lang="en-US" sz="2000" dirty="0">
                <a:solidFill>
                  <a:srgbClr val="FF0000"/>
                </a:solidFill>
              </a:rPr>
              <a:t>Instruction operation decoding (</a:t>
            </a:r>
            <a:r>
              <a:rPr lang="en-US" sz="2000" dirty="0" err="1">
                <a:solidFill>
                  <a:srgbClr val="FF0000"/>
                </a:solidFill>
              </a:rPr>
              <a:t>iod</a:t>
            </a:r>
            <a:r>
              <a:rPr lang="en-US" sz="2000" dirty="0">
                <a:solidFill>
                  <a:srgbClr val="FF0000"/>
                </a:solidFill>
              </a:rPr>
              <a:t>): </a:t>
            </a:r>
            <a:r>
              <a:rPr lang="en-US" sz="2000" dirty="0"/>
              <a:t>Analyze instruction to determine type</a:t>
            </a:r>
          </a:p>
          <a:p>
            <a:pPr marL="0" indent="0">
              <a:buNone/>
            </a:pPr>
            <a:r>
              <a:rPr lang="en-US" sz="2000" dirty="0"/>
              <a:t>of operation to be performed and operand(s) to be used.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Operand </a:t>
            </a:r>
            <a:r>
              <a:rPr lang="en-US" sz="2000" dirty="0">
                <a:solidFill>
                  <a:srgbClr val="FF0000"/>
                </a:solidFill>
              </a:rPr>
              <a:t>address calculation (</a:t>
            </a:r>
            <a:r>
              <a:rPr lang="en-US" sz="2000" dirty="0" err="1">
                <a:solidFill>
                  <a:srgbClr val="FF0000"/>
                </a:solidFill>
              </a:rPr>
              <a:t>oac</a:t>
            </a:r>
            <a:r>
              <a:rPr lang="en-US" sz="2000" dirty="0">
                <a:solidFill>
                  <a:srgbClr val="FF0000"/>
                </a:solidFill>
              </a:rPr>
              <a:t>): </a:t>
            </a:r>
            <a:r>
              <a:rPr lang="en-US" sz="2000" dirty="0"/>
              <a:t>If the operation involves reference to an</a:t>
            </a:r>
          </a:p>
          <a:p>
            <a:pPr marL="0" indent="0">
              <a:buNone/>
            </a:pPr>
            <a:r>
              <a:rPr lang="en-US" sz="2000" dirty="0"/>
              <a:t>operand in memory or available via I/O, then determine the address of the</a:t>
            </a:r>
          </a:p>
          <a:p>
            <a:pPr marL="0" indent="0">
              <a:buNone/>
            </a:pPr>
            <a:r>
              <a:rPr lang="en-US" sz="2000" dirty="0"/>
              <a:t>operand.</a:t>
            </a:r>
          </a:p>
          <a:p>
            <a:r>
              <a:rPr lang="en-US" sz="2000" dirty="0" smtClean="0"/>
              <a:t> </a:t>
            </a:r>
            <a:r>
              <a:rPr lang="en-US" sz="2000" dirty="0">
                <a:solidFill>
                  <a:srgbClr val="FF0000"/>
                </a:solidFill>
              </a:rPr>
              <a:t>Operand fetch (of):</a:t>
            </a:r>
            <a:r>
              <a:rPr lang="en-US" sz="2000" dirty="0"/>
              <a:t> Fetch the operand from memory or read it in from I/O.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Data </a:t>
            </a:r>
            <a:r>
              <a:rPr lang="en-US" sz="2000" dirty="0">
                <a:solidFill>
                  <a:srgbClr val="FF0000"/>
                </a:solidFill>
              </a:rPr>
              <a:t>operation (do):</a:t>
            </a:r>
            <a:r>
              <a:rPr lang="en-US" sz="2000" dirty="0"/>
              <a:t> Perform the operation indicated in the instruction.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Operand </a:t>
            </a:r>
            <a:r>
              <a:rPr lang="en-US" sz="2000" dirty="0">
                <a:solidFill>
                  <a:srgbClr val="FF0000"/>
                </a:solidFill>
              </a:rPr>
              <a:t>store (</a:t>
            </a:r>
            <a:r>
              <a:rPr lang="en-US" sz="2000" dirty="0" err="1">
                <a:solidFill>
                  <a:srgbClr val="FF0000"/>
                </a:solidFill>
              </a:rPr>
              <a:t>os</a:t>
            </a:r>
            <a:r>
              <a:rPr lang="en-US" sz="2000" dirty="0">
                <a:solidFill>
                  <a:srgbClr val="FF0000"/>
                </a:solidFill>
              </a:rPr>
              <a:t>): </a:t>
            </a:r>
            <a:r>
              <a:rPr lang="en-US" sz="2000" dirty="0"/>
              <a:t>Write the result into memory or out to I/O.</a:t>
            </a:r>
          </a:p>
        </p:txBody>
      </p:sp>
    </p:spTree>
    <p:extLst>
      <p:ext uri="{BB962C8B-B14F-4D97-AF65-F5344CB8AC3E}">
        <p14:creationId xmlns:p14="http://schemas.microsoft.com/office/powerpoint/2010/main" val="3530977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209801" y="533400"/>
            <a:ext cx="7556313" cy="8985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Interrupts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199456" y="1600200"/>
            <a:ext cx="10441160" cy="46371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interrupt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allows some module (I/O, memory) to stop the normal processing of the processor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may or may not resume processing after handling the interrupt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Interrupts are a way to improve processing efficiency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devices are slower than the processor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don’t want the processor to wait for the printer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printer can interrupt the processor when it needs attention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Interrupts are also used to stop a process when some type of error has occurred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error may or may not be recoverable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815439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1412776"/>
            <a:ext cx="8928992" cy="3311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486916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Table 3.1 </a:t>
            </a:r>
          </a:p>
          <a:p>
            <a:pPr algn="ctr"/>
            <a:r>
              <a:rPr lang="en-US" dirty="0">
                <a:latin typeface="+mn-lt"/>
              </a:rPr>
              <a:t>    </a:t>
            </a:r>
          </a:p>
          <a:p>
            <a:pPr algn="ctr"/>
            <a:r>
              <a:rPr lang="en-US" dirty="0">
                <a:latin typeface="+mn-lt"/>
              </a:rPr>
              <a:t>Classes of Interrupts</a:t>
            </a:r>
          </a:p>
          <a:p>
            <a:pPr algn="ctr"/>
            <a:endParaRPr lang="en-US" dirty="0">
              <a:latin typeface="+mn-lt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4" b="27104"/>
          <a:stretch/>
        </p:blipFill>
        <p:spPr>
          <a:xfrm>
            <a:off x="1415480" y="-99392"/>
            <a:ext cx="9496384" cy="6744708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" t="5893" r="5425" b="8922"/>
          <a:stretch/>
        </p:blipFill>
        <p:spPr>
          <a:xfrm>
            <a:off x="1847528" y="332656"/>
            <a:ext cx="8425440" cy="6232856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209801" y="533400"/>
            <a:ext cx="7556313" cy="11161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Interrupts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95400" y="1600201"/>
            <a:ext cx="11305256" cy="47561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these examples a “write” involves three steps: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write itself which takes place on a peripheral device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 processing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first system, without interrupts, must wait during each write operation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second system, with interrupts, can initiate the write and then proceed with normal operations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write is complete the processor is interrupted do the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postprocessing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necessary at the end of the write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third system the processor tries to initiate a second write before the first is completed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Again, even with interrupts, the processor must wait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069895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209801" y="533400"/>
            <a:ext cx="7556313" cy="11161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Priority Interrupts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022474" y="1600200"/>
            <a:ext cx="7426326" cy="4953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991545" y="1484784"/>
            <a:ext cx="7556313" cy="4876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79376" y="1293168"/>
            <a:ext cx="11593288" cy="5448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an example of this second approach, consider a system with three I/O devices: a printer, a disk, and a communications line, with increasing priorities of 2, 4, and 5, respectively</a:t>
            </a:r>
          </a:p>
          <a:p>
            <a:pPr lvl="1"/>
            <a:r>
              <a:rPr kumimoji="1"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user program begins at </a:t>
            </a:r>
            <a:r>
              <a:rPr kumimoji="1"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0</a:t>
            </a:r>
          </a:p>
          <a:p>
            <a:pPr lvl="1"/>
            <a:r>
              <a:rPr kumimoji="1"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kumimoji="1"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 = 10, </a:t>
            </a:r>
            <a:r>
              <a:rPr kumimoji="1"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printer interrupt occurs</a:t>
            </a:r>
          </a:p>
          <a:p>
            <a:pPr lvl="1"/>
            <a:r>
              <a:rPr kumimoji="1"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printer interrupt service routine (ISR) is still executing, at </a:t>
            </a:r>
            <a:r>
              <a:rPr kumimoji="1"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15, a </a:t>
            </a:r>
            <a:r>
              <a:rPr kumimoji="1"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 interrupt occurs.</a:t>
            </a:r>
          </a:p>
          <a:p>
            <a:pPr lvl="2"/>
            <a:r>
              <a:rPr kumimoji="1"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the communications line has higher priority than the printer, the interrupt is honored. The printer ISR is interrupted</a:t>
            </a:r>
          </a:p>
          <a:p>
            <a:pPr lvl="1"/>
            <a:r>
              <a:rPr kumimoji="1"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this routine is executing, a disk interrupt occurs (</a:t>
            </a:r>
            <a:r>
              <a:rPr kumimoji="1"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20)</a:t>
            </a:r>
          </a:p>
          <a:p>
            <a:pPr lvl="2"/>
            <a:r>
              <a:rPr kumimoji="1"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this interrupt is of lower priority, it is simply held, and the communications ISR runs to completion.</a:t>
            </a:r>
          </a:p>
          <a:p>
            <a:pPr lvl="1"/>
            <a:r>
              <a:rPr kumimoji="1"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communications ISR is complete (</a:t>
            </a:r>
            <a:r>
              <a:rPr kumimoji="1"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25), </a:t>
            </a:r>
            <a:r>
              <a:rPr kumimoji="1"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processes the disk ISR because it has a higher priority</a:t>
            </a:r>
          </a:p>
          <a:p>
            <a:pPr lvl="1"/>
            <a:r>
              <a:rPr kumimoji="1"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when that routine is complete (</a:t>
            </a:r>
            <a:r>
              <a:rPr kumimoji="1"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35) </a:t>
            </a:r>
            <a:r>
              <a:rPr kumimoji="1"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printer ISR resumed. </a:t>
            </a:r>
          </a:p>
          <a:p>
            <a:pPr lvl="1"/>
            <a:r>
              <a:rPr kumimoji="1"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that routine completes</a:t>
            </a:r>
            <a:r>
              <a:rPr kumimoji="1"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 = 40), </a:t>
            </a:r>
            <a:r>
              <a:rPr kumimoji="1"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finally returns to the user program.</a:t>
            </a:r>
            <a:endParaRPr lang="en-GB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779372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1" y="533400"/>
            <a:ext cx="7556313" cy="591492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Function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23392" y="1196752"/>
            <a:ext cx="11305256" cy="5328592"/>
          </a:xfrm>
        </p:spPr>
        <p:txBody>
          <a:bodyPr>
            <a:normAutofit/>
          </a:bodyPr>
          <a:lstStyle/>
          <a:p>
            <a:r>
              <a:rPr lang="en-GB" sz="2000" dirty="0" smtClean="0"/>
              <a:t>In addition to exchanging data with memory, the processor can exchange data directly with I/O modules</a:t>
            </a:r>
          </a:p>
          <a:p>
            <a:endParaRPr lang="en-GB" sz="2000" dirty="0" smtClean="0"/>
          </a:p>
          <a:p>
            <a:r>
              <a:rPr lang="en-GB" sz="2000" dirty="0" smtClean="0"/>
              <a:t>I/O modules control one or more devices</a:t>
            </a:r>
          </a:p>
          <a:p>
            <a:endParaRPr lang="en-GB" sz="2000" dirty="0" smtClean="0"/>
          </a:p>
          <a:p>
            <a:r>
              <a:rPr lang="en-GB" sz="2000" dirty="0" smtClean="0"/>
              <a:t>Processor can read data from or write data to an I/O module</a:t>
            </a:r>
          </a:p>
          <a:p>
            <a:r>
              <a:rPr lang="en-GB" sz="2000" dirty="0" smtClean="0"/>
              <a:t>Processor identifies a specific device that is controlled by a particular I/O module</a:t>
            </a:r>
          </a:p>
          <a:p>
            <a:pPr marL="342900" lvl="1" indent="0">
              <a:buNone/>
            </a:pPr>
            <a:endParaRPr lang="en-GB" sz="2000" dirty="0" smtClean="0"/>
          </a:p>
          <a:p>
            <a:r>
              <a:rPr lang="en-GB" sz="2000" dirty="0" smtClean="0"/>
              <a:t>I/O instructions rather than memory referencing instructions</a:t>
            </a:r>
          </a:p>
          <a:p>
            <a:r>
              <a:rPr lang="en-GB" sz="2000" dirty="0" smtClean="0"/>
              <a:t>In some cases it is desirable to allow I/O exchanges to occur directly with memory</a:t>
            </a:r>
          </a:p>
          <a:p>
            <a:r>
              <a:rPr lang="en-GB" sz="2000" dirty="0" smtClean="0"/>
              <a:t>The processor grants to an I/O module the authority to read from or write to memory so that the I/O memory transfer can occur without tying up the processor</a:t>
            </a:r>
          </a:p>
          <a:p>
            <a:r>
              <a:rPr lang="en-GB" sz="2000" dirty="0" smtClean="0"/>
              <a:t>The I/O module issues read or write commands to memory relieving the processor of responsibility for the exchange</a:t>
            </a:r>
          </a:p>
          <a:p>
            <a:r>
              <a:rPr lang="en-GB" sz="2000" dirty="0" smtClean="0"/>
              <a:t>This operation is known as direct memory access (DMA)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1464" y="1700808"/>
            <a:ext cx="8590012" cy="4248472"/>
          </a:xfrm>
        </p:spPr>
        <p:txBody>
          <a:bodyPr>
            <a:noAutofit/>
          </a:bodyPr>
          <a:lstStyle/>
          <a:p>
            <a:r>
              <a:rPr lang="en-US" sz="2000" dirty="0"/>
              <a:t>Memory</a:t>
            </a:r>
          </a:p>
          <a:p>
            <a:r>
              <a:rPr lang="en-US" sz="2000" dirty="0"/>
              <a:t> Memory </a:t>
            </a:r>
            <a:r>
              <a:rPr lang="en-US" sz="2000" dirty="0" smtClean="0"/>
              <a:t>Layers</a:t>
            </a:r>
            <a:endParaRPr lang="en-US" sz="2000" dirty="0"/>
          </a:p>
          <a:p>
            <a:r>
              <a:rPr lang="en-US" sz="2000" dirty="0"/>
              <a:t>Registers (1 clock cycle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000" dirty="0"/>
              <a:t>Primary Cache: ~1 </a:t>
            </a:r>
            <a:r>
              <a:rPr lang="en-US" sz="2000" dirty="0" err="1"/>
              <a:t>nano</a:t>
            </a:r>
            <a:r>
              <a:rPr lang="en-US" sz="2000" dirty="0"/>
              <a:t>-second cache </a:t>
            </a:r>
            <a:r>
              <a:rPr lang="en-US" sz="2000" dirty="0" smtClean="0"/>
              <a:t>primary</a:t>
            </a:r>
            <a:endParaRPr lang="en-US" sz="2000" dirty="0"/>
          </a:p>
          <a:p>
            <a:r>
              <a:rPr lang="en-US" sz="2000" dirty="0"/>
              <a:t>Secondary Cache: 10 </a:t>
            </a:r>
            <a:r>
              <a:rPr lang="en-US" sz="2000" dirty="0" err="1" smtClean="0"/>
              <a:t>nano</a:t>
            </a:r>
            <a:r>
              <a:rPr lang="en-US" sz="2000" dirty="0" smtClean="0"/>
              <a:t>-seconds</a:t>
            </a:r>
            <a:endParaRPr lang="en-US" sz="2000" dirty="0"/>
          </a:p>
          <a:p>
            <a:r>
              <a:rPr lang="en-US" sz="2000" dirty="0"/>
              <a:t>fast RAM: 70 nanoseconds or </a:t>
            </a:r>
            <a:r>
              <a:rPr lang="en-US" sz="2000" dirty="0" smtClean="0"/>
              <a:t>less</a:t>
            </a:r>
            <a:endParaRPr lang="en-US" sz="2000" dirty="0"/>
          </a:p>
          <a:p>
            <a:r>
              <a:rPr lang="en-US" sz="2000" dirty="0"/>
              <a:t>fast disk: 10 milliseconds (10,000,000 nanoseconds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000" dirty="0"/>
              <a:t>CD/DVD: 160 milliseconds (160,000,000 </a:t>
            </a:r>
            <a:r>
              <a:rPr lang="en-US" dirty="0"/>
              <a:t>nanoseconds)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048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7988" y="228600"/>
            <a:ext cx="10514012" cy="803275"/>
          </a:xfrm>
        </p:spPr>
        <p:txBody>
          <a:bodyPr>
            <a:normAutofit fontScale="90000"/>
          </a:bodyPr>
          <a:lstStyle/>
          <a:p>
            <a:r>
              <a:rPr lang="en-GB" sz="2800" dirty="0"/>
              <a:t>The interconnection structure must support the following types of transfers</a:t>
            </a:r>
            <a:r>
              <a:rPr lang="en-GB" sz="1800" dirty="0"/>
              <a:t>:</a:t>
            </a:r>
          </a:p>
        </p:txBody>
      </p:sp>
      <p:graphicFrame>
        <p:nvGraphicFramePr>
          <p:cNvPr id="43" name="Content Placeholder 4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46999401"/>
              </p:ext>
            </p:extLst>
          </p:nvPr>
        </p:nvGraphicFramePr>
        <p:xfrm>
          <a:off x="3119438" y="1412875"/>
          <a:ext cx="9072562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1" y="533400"/>
            <a:ext cx="7556313" cy="519336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Interconnection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983433" y="1988840"/>
            <a:ext cx="10225136" cy="4372744"/>
          </a:xfrm>
        </p:spPr>
        <p:txBody>
          <a:bodyPr>
            <a:normAutofit/>
          </a:bodyPr>
          <a:lstStyle/>
          <a:p>
            <a:r>
              <a:rPr lang="en-GB" sz="2000" dirty="0" smtClean="0"/>
              <a:t>There needs to be a means for the different components of a computer system to communicate</a:t>
            </a:r>
          </a:p>
          <a:p>
            <a:r>
              <a:rPr lang="en-GB" sz="2000" dirty="0" smtClean="0"/>
              <a:t>Modern general-purpose computers use various specialized point-to-point interconnection structures</a:t>
            </a:r>
          </a:p>
          <a:p>
            <a:r>
              <a:rPr lang="en-GB" sz="2000" dirty="0" smtClean="0"/>
              <a:t>A common bus structure was previously dominant and is still used for many embedded systems</a:t>
            </a:r>
          </a:p>
          <a:p>
            <a:pPr lvl="1"/>
            <a:r>
              <a:rPr lang="en-GB" sz="2000" dirty="0" smtClean="0"/>
              <a:t>Multiple devices connect to the bus</a:t>
            </a:r>
          </a:p>
          <a:p>
            <a:pPr lvl="1"/>
            <a:r>
              <a:rPr lang="en-GB" sz="2000" dirty="0" smtClean="0"/>
              <a:t>A signal transmitted by one device can be received by any device on the bus</a:t>
            </a:r>
          </a:p>
          <a:p>
            <a:pPr lvl="1"/>
            <a:r>
              <a:rPr lang="en-GB" sz="2000" dirty="0" smtClean="0"/>
              <a:t>The devices must be synchronized so that signals do not </a:t>
            </a:r>
            <a:r>
              <a:rPr lang="en-GB" dirty="0" smtClean="0"/>
              <a:t>overlap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6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690225" y="0"/>
            <a:ext cx="1501775" cy="6858000"/>
          </a:xfrm>
        </p:spPr>
        <p:txBody>
          <a:bodyPr vert="wordArtVert">
            <a:normAutofit/>
          </a:bodyPr>
          <a:lstStyle/>
          <a:p>
            <a:pPr algn="ctr"/>
            <a:r>
              <a:rPr lang="en-GB" spc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</a:t>
            </a:r>
            <a:r>
              <a:rPr lang="en-GB" sz="2000" spc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Interconnection</a:t>
            </a:r>
          </a:p>
        </p:txBody>
      </p:sp>
      <p:graphicFrame>
        <p:nvGraphicFramePr>
          <p:cNvPr id="48" name="Content Placeholder 4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71760433"/>
              </p:ext>
            </p:extLst>
          </p:nvPr>
        </p:nvGraphicFramePr>
        <p:xfrm>
          <a:off x="0" y="200025"/>
          <a:ext cx="9264650" cy="624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1825" y="4221089"/>
            <a:ext cx="685799" cy="529199"/>
          </a:xfrm>
          <a:prstGeom prst="rect">
            <a:avLst/>
          </a:prstGeom>
          <a:scene3d>
            <a:camera prst="orthographicFront">
              <a:rot lat="0" lon="10499978" rev="0"/>
            </a:camera>
            <a:lightRig rig="threePt" dir="t"/>
          </a:scene3d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3873" y="1916833"/>
            <a:ext cx="685799" cy="529199"/>
          </a:xfrm>
          <a:prstGeom prst="rect">
            <a:avLst/>
          </a:prstGeom>
          <a:scene3d>
            <a:camera prst="orthographicFront">
              <a:rot lat="0" lon="10499978" rev="0"/>
            </a:camera>
            <a:lightRig rig="threePt" dir="t"/>
          </a:scene3d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95600" y="156369"/>
            <a:ext cx="4527550" cy="671513"/>
          </a:xfrm>
        </p:spPr>
        <p:txBody>
          <a:bodyPr>
            <a:normAutofit fontScale="90000"/>
          </a:bodyPr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Bus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79376" y="1052736"/>
            <a:ext cx="11712624" cy="5029200"/>
          </a:xfrm>
        </p:spPr>
        <p:txBody>
          <a:bodyPr>
            <a:normAutofit/>
          </a:bodyPr>
          <a:lstStyle/>
          <a:p>
            <a:r>
              <a:rPr lang="en-GB" dirty="0" smtClean="0"/>
              <a:t>Data lines that provide a path for moving data among system modules</a:t>
            </a:r>
          </a:p>
          <a:p>
            <a:r>
              <a:rPr lang="en-GB" dirty="0" smtClean="0"/>
              <a:t>May consist of 32, 64, 128, or more separate lines</a:t>
            </a:r>
          </a:p>
          <a:p>
            <a:r>
              <a:rPr lang="en-GB" dirty="0" smtClean="0"/>
              <a:t>The number of lines is referred to as the </a:t>
            </a:r>
            <a:r>
              <a:rPr lang="en-GB" i="1" dirty="0" smtClean="0"/>
              <a:t>width</a:t>
            </a:r>
            <a:r>
              <a:rPr lang="en-GB" dirty="0" smtClean="0"/>
              <a:t> of the data bus</a:t>
            </a:r>
          </a:p>
          <a:p>
            <a:r>
              <a:rPr lang="en-GB" dirty="0" smtClean="0"/>
              <a:t>The number of lines determines how many bits can be transferred at a time</a:t>
            </a:r>
          </a:p>
          <a:p>
            <a:r>
              <a:rPr lang="en-GB" dirty="0" smtClean="0"/>
              <a:t>The width of the data bus  is a key factor in determining overall </a:t>
            </a:r>
          </a:p>
          <a:p>
            <a:pPr>
              <a:spcBef>
                <a:spcPts val="0"/>
              </a:spcBef>
              <a:buNone/>
            </a:pPr>
            <a:r>
              <a:rPr lang="en-GB" dirty="0" smtClean="0"/>
              <a:t>    system performance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77" y="4005064"/>
            <a:ext cx="4729922" cy="2637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785681" y="154941"/>
            <a:ext cx="8276394" cy="65890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   </a:t>
            </a:r>
            <a:r>
              <a:rPr lang="en-GB" dirty="0" smtClean="0">
                <a:solidFill>
                  <a:srgbClr val="FF0000"/>
                </a:solidFill>
              </a:rPr>
              <a:t>Address Bus	               Control Bus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991544" y="836713"/>
            <a:ext cx="3657600" cy="869577"/>
          </a:xfrm>
        </p:spPr>
        <p:txBody>
          <a:bodyPr/>
          <a:lstStyle/>
          <a:p>
            <a:r>
              <a:rPr lang="en-US" dirty="0" smtClean="0"/>
              <a:t>        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718445" y="1942443"/>
            <a:ext cx="3816424" cy="4579641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>
                <a:solidFill>
                  <a:srgbClr val="7030A0"/>
                </a:solidFill>
              </a:rPr>
              <a:t>Used to designate the source or destination of the data on the data bus</a:t>
            </a:r>
          </a:p>
          <a:p>
            <a:pPr lvl="1"/>
            <a:r>
              <a:rPr lang="en-GB" dirty="0" smtClean="0">
                <a:solidFill>
                  <a:srgbClr val="7030A0"/>
                </a:solidFill>
              </a:rPr>
              <a:t>If the processor wishes to read a word of data from memory it puts the address of the desired word on the address lines</a:t>
            </a:r>
          </a:p>
          <a:p>
            <a:r>
              <a:rPr lang="en-GB" dirty="0" smtClean="0">
                <a:solidFill>
                  <a:srgbClr val="7030A0"/>
                </a:solidFill>
              </a:rPr>
              <a:t>Width determines the maximum possible memory capacity of the system</a:t>
            </a:r>
          </a:p>
          <a:p>
            <a:r>
              <a:rPr lang="en-GB" dirty="0" smtClean="0">
                <a:solidFill>
                  <a:srgbClr val="7030A0"/>
                </a:solidFill>
              </a:rPr>
              <a:t>Also used to address I/O ports</a:t>
            </a:r>
          </a:p>
          <a:p>
            <a:pPr lvl="1"/>
            <a:r>
              <a:rPr lang="en-GB" dirty="0" smtClean="0">
                <a:solidFill>
                  <a:srgbClr val="7030A0"/>
                </a:solidFill>
              </a:rPr>
              <a:t>The higher order bits are used to select a particular module on the bus and the lower order bits select a memory location or I/O port within the module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5951984" y="980728"/>
            <a:ext cx="3657600" cy="869576"/>
          </a:xfrm>
        </p:spPr>
        <p:txBody>
          <a:bodyPr/>
          <a:lstStyle/>
          <a:p>
            <a:r>
              <a:rPr lang="en-US" dirty="0" smtClean="0"/>
              <a:t>         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888088" y="2053929"/>
            <a:ext cx="4492602" cy="44195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Used to control the access and the use of the data and address lines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Because the data and address lines are shared by all components there must be a means of controlling their use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Control signals transmit both command and timing information among system modules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Timing signals indicate the validity of data and address information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Command signals specify operations to be performed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415605" y="786743"/>
            <a:ext cx="2072923" cy="1155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281" y="786743"/>
            <a:ext cx="2072923" cy="1155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" t="16162" r="3474" b="28282"/>
          <a:stretch/>
        </p:blipFill>
        <p:spPr>
          <a:xfrm>
            <a:off x="1530106" y="1124744"/>
            <a:ext cx="9137894" cy="4902134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1" y="457200"/>
            <a:ext cx="7556313" cy="1116106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Point-to-Point Interconnect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2707299"/>
              </p:ext>
            </p:extLst>
          </p:nvPr>
        </p:nvGraphicFramePr>
        <p:xfrm>
          <a:off x="1991545" y="1412776"/>
          <a:ext cx="7488832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1" y="228600"/>
            <a:ext cx="6181611" cy="99060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 Path Interconnect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1905094" y="1524000"/>
            <a:ext cx="6179566" cy="4876800"/>
          </a:xfrm>
        </p:spPr>
        <p:txBody>
          <a:bodyPr>
            <a:normAutofit/>
          </a:bodyPr>
          <a:lstStyle/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>
                <a:solidFill>
                  <a:srgbClr val="FF0000"/>
                </a:solidFill>
              </a:rPr>
              <a:t>Introduced in 2008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>
                <a:solidFill>
                  <a:srgbClr val="FF0000"/>
                </a:solidFill>
              </a:rPr>
              <a:t>Multiple direct connections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/>
              <a:t>Direct pairwise connections to other components eliminating the need for arbitration found in shared transmission systems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>
                <a:solidFill>
                  <a:schemeClr val="tx1"/>
                </a:solidFill>
              </a:rPr>
              <a:t>Layered protocol architecture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/>
              <a:t>These processor level interconnects use a layered protocol architecture rather than the simple use of control signals found in shared bus arrangements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>
                <a:solidFill>
                  <a:schemeClr val="tx1"/>
                </a:solidFill>
              </a:rPr>
              <a:t>Packetized data transfer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/>
              <a:t>Data are sent as a sequence of packets each of which includes control headers and error control codes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05800" y="838201"/>
            <a:ext cx="205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2971800"/>
            <a:ext cx="1993900" cy="2539716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t="11280" r="5687" b="17340"/>
          <a:stretch/>
        </p:blipFill>
        <p:spPr>
          <a:xfrm>
            <a:off x="2567608" y="116632"/>
            <a:ext cx="7488832" cy="6517990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47528" y="332656"/>
            <a:ext cx="3055938" cy="730250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QPI Layers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79425" y="1219200"/>
            <a:ext cx="11712575" cy="5137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>
                <a:solidFill>
                  <a:srgbClr val="FF0000"/>
                </a:solidFill>
              </a:rPr>
              <a:t>QPI is defined as a four-layer protocol architecture:</a:t>
            </a:r>
          </a:p>
          <a:p>
            <a:r>
              <a:rPr lang="en-GB" sz="2000" dirty="0" smtClean="0"/>
              <a:t>Physical Layer: the actual wires carrying signals, along with the circuitry and logic to support the transfer of 1’s and 0’s.</a:t>
            </a:r>
          </a:p>
          <a:p>
            <a:pPr lvl="1"/>
            <a:r>
              <a:rPr lang="en-GB" sz="2000" dirty="0" smtClean="0"/>
              <a:t>The unit of data transfer at the physical layer is 20 bits, which is called a Phit (physical unit)</a:t>
            </a:r>
          </a:p>
          <a:p>
            <a:pPr marL="342900" lvl="1" indent="0">
              <a:buNone/>
            </a:pPr>
            <a:endParaRPr lang="en-GB" sz="2000" dirty="0" smtClean="0"/>
          </a:p>
          <a:p>
            <a:r>
              <a:rPr lang="en-GB" sz="2000" dirty="0" smtClean="0"/>
              <a:t>Link Layer: responsible for reliable transmission and flow control. </a:t>
            </a:r>
          </a:p>
          <a:p>
            <a:pPr lvl="1"/>
            <a:r>
              <a:rPr lang="en-GB" sz="2000" dirty="0" smtClean="0"/>
              <a:t>The link layer’s unit of transfer is an 80 bit Flit (</a:t>
            </a:r>
            <a:r>
              <a:rPr lang="en-GB" sz="2000" dirty="0"/>
              <a:t>flow control unit)</a:t>
            </a:r>
          </a:p>
          <a:p>
            <a:pPr marL="342900" lvl="1" indent="0">
              <a:buNone/>
            </a:pPr>
            <a:endParaRPr lang="en-GB" sz="2000" dirty="0"/>
          </a:p>
          <a:p>
            <a:r>
              <a:rPr lang="en-GB" sz="2000" dirty="0" smtClean="0"/>
              <a:t>Routing Layer: Provides the framework for directing packets.</a:t>
            </a:r>
          </a:p>
          <a:p>
            <a:pPr marL="0" indent="0">
              <a:buNone/>
            </a:pPr>
            <a:endParaRPr lang="en-GB" sz="2000" dirty="0" smtClean="0"/>
          </a:p>
          <a:p>
            <a:r>
              <a:rPr lang="en-GB" sz="2000" dirty="0" smtClean="0"/>
              <a:t>Protocol Layer: The high-level set of rules for exchanging packets of data between devices. A packet is an integral number of Flits.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471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25952" cy="4351338"/>
          </a:xfrm>
        </p:spPr>
        <p:txBody>
          <a:bodyPr/>
          <a:lstStyle/>
          <a:p>
            <a:r>
              <a:rPr lang="en-US" sz="2400" dirty="0"/>
              <a:t>IO </a:t>
            </a:r>
            <a:r>
              <a:rPr lang="en-US" sz="2400" dirty="0" smtClean="0"/>
              <a:t>Devices</a:t>
            </a:r>
          </a:p>
          <a:p>
            <a:r>
              <a:rPr lang="en-US" sz="2400" dirty="0" smtClean="0"/>
              <a:t>CPU</a:t>
            </a:r>
          </a:p>
          <a:p>
            <a:r>
              <a:rPr lang="en-US" sz="2400" dirty="0" smtClean="0"/>
              <a:t>Memory</a:t>
            </a:r>
            <a:endParaRPr lang="en-US" sz="2400" dirty="0"/>
          </a:p>
          <a:p>
            <a:r>
              <a:rPr lang="en-US" sz="2400" dirty="0"/>
              <a:t>Graphics Card / Monitor</a:t>
            </a:r>
          </a:p>
          <a:p>
            <a:r>
              <a:rPr lang="en-US" sz="2400" dirty="0"/>
              <a:t>Keyboard</a:t>
            </a:r>
          </a:p>
          <a:p>
            <a:r>
              <a:rPr lang="en-US" sz="2400" dirty="0"/>
              <a:t>Disk Drive</a:t>
            </a:r>
          </a:p>
          <a:p>
            <a:r>
              <a:rPr lang="en-US" sz="2400" dirty="0"/>
              <a:t>Tape Backup</a:t>
            </a:r>
          </a:p>
          <a:p>
            <a:r>
              <a:rPr lang="en-US" sz="2400" dirty="0"/>
              <a:t>CD ROM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13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 t="20876" r="-436" b="24242"/>
          <a:stretch/>
        </p:blipFill>
        <p:spPr>
          <a:xfrm>
            <a:off x="1513558" y="260649"/>
            <a:ext cx="8992106" cy="6386549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58422" y="332656"/>
            <a:ext cx="5216525" cy="730250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QPI Physical Layer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87413" y="1412875"/>
            <a:ext cx="11304587" cy="5305425"/>
          </a:xfrm>
        </p:spPr>
        <p:txBody>
          <a:bodyPr>
            <a:noAutofit/>
          </a:bodyPr>
          <a:lstStyle/>
          <a:p>
            <a:r>
              <a:rPr kumimoji="1" lang="en-US" sz="2000" dirty="0" smtClean="0">
                <a:solidFill>
                  <a:schemeClr val="tx1"/>
                </a:solidFill>
                <a:latin typeface="Times New Roman" pitchFamily="33" charset="0"/>
              </a:rPr>
              <a:t>The previous figure shows the </a:t>
            </a:r>
            <a:r>
              <a:rPr kumimoji="1" lang="en-US" sz="2000" dirty="0">
                <a:solidFill>
                  <a:schemeClr val="tx1"/>
                </a:solidFill>
                <a:latin typeface="Times New Roman" pitchFamily="33" charset="0"/>
              </a:rPr>
              <a:t>physical architecture of a QPI </a:t>
            </a:r>
            <a:r>
              <a:rPr kumimoji="1" lang="en-US" sz="2000" dirty="0" smtClean="0">
                <a:solidFill>
                  <a:schemeClr val="tx1"/>
                </a:solidFill>
                <a:latin typeface="Times New Roman" pitchFamily="33" charset="0"/>
              </a:rPr>
              <a:t>port</a:t>
            </a:r>
          </a:p>
          <a:p>
            <a:endParaRPr kumimoji="1" lang="en-US" sz="2000" dirty="0" smtClean="0">
              <a:solidFill>
                <a:schemeClr val="tx1"/>
              </a:solidFill>
              <a:latin typeface="Times New Roman" pitchFamily="33" charset="0"/>
            </a:endParaRPr>
          </a:p>
          <a:p>
            <a:r>
              <a:rPr kumimoji="1" lang="en-US" sz="2000" dirty="0" smtClean="0">
                <a:solidFill>
                  <a:schemeClr val="tx1"/>
                </a:solidFill>
                <a:latin typeface="Times New Roman" pitchFamily="33" charset="0"/>
              </a:rPr>
              <a:t>The </a:t>
            </a:r>
            <a:r>
              <a:rPr kumimoji="1" lang="en-US" sz="2000" dirty="0">
                <a:solidFill>
                  <a:schemeClr val="tx1"/>
                </a:solidFill>
                <a:latin typeface="Times New Roman" pitchFamily="33" charset="0"/>
              </a:rPr>
              <a:t>QPI port consists </a:t>
            </a:r>
            <a:r>
              <a:rPr kumimoji="1" lang="en-US" sz="2000" dirty="0" smtClean="0">
                <a:solidFill>
                  <a:schemeClr val="tx1"/>
                </a:solidFill>
                <a:latin typeface="Times New Roman" pitchFamily="33" charset="0"/>
              </a:rPr>
              <a:t>of 84 </a:t>
            </a:r>
            <a:r>
              <a:rPr kumimoji="1" lang="en-US" sz="2000" dirty="0">
                <a:solidFill>
                  <a:schemeClr val="tx1"/>
                </a:solidFill>
                <a:latin typeface="Times New Roman" pitchFamily="33" charset="0"/>
              </a:rPr>
              <a:t>individual links grouped as </a:t>
            </a:r>
            <a:r>
              <a:rPr kumimoji="1" lang="en-US" sz="2000" dirty="0" smtClean="0">
                <a:solidFill>
                  <a:schemeClr val="tx1"/>
                </a:solidFill>
                <a:latin typeface="Times New Roman" pitchFamily="33" charset="0"/>
              </a:rPr>
              <a:t>follows</a:t>
            </a:r>
          </a:p>
          <a:p>
            <a:endParaRPr kumimoji="1" lang="en-US" sz="2000" dirty="0" smtClean="0">
              <a:solidFill>
                <a:schemeClr val="tx1"/>
              </a:solidFill>
              <a:latin typeface="Times New Roman" pitchFamily="33" charset="0"/>
            </a:endParaRPr>
          </a:p>
          <a:p>
            <a:r>
              <a:rPr kumimoji="1" lang="en-US" sz="2000" dirty="0" smtClean="0">
                <a:solidFill>
                  <a:schemeClr val="tx1"/>
                </a:solidFill>
                <a:latin typeface="Times New Roman" pitchFamily="33" charset="0"/>
              </a:rPr>
              <a:t>Each </a:t>
            </a:r>
            <a:r>
              <a:rPr kumimoji="1" lang="en-US" sz="2000" dirty="0">
                <a:solidFill>
                  <a:schemeClr val="tx1"/>
                </a:solidFill>
                <a:latin typeface="Times New Roman" pitchFamily="33" charset="0"/>
              </a:rPr>
              <a:t>data path consists of a pair of wires </a:t>
            </a:r>
            <a:r>
              <a:rPr kumimoji="1" lang="en-US" sz="2000" dirty="0" smtClean="0">
                <a:solidFill>
                  <a:schemeClr val="tx1"/>
                </a:solidFill>
                <a:latin typeface="Times New Roman" pitchFamily="33" charset="0"/>
              </a:rPr>
              <a:t>that transmits </a:t>
            </a:r>
            <a:r>
              <a:rPr kumimoji="1" lang="en-US" sz="2000" dirty="0">
                <a:solidFill>
                  <a:schemeClr val="tx1"/>
                </a:solidFill>
                <a:latin typeface="Times New Roman" pitchFamily="33" charset="0"/>
              </a:rPr>
              <a:t>data one bit at a </a:t>
            </a:r>
            <a:r>
              <a:rPr kumimoji="1" lang="en-US" sz="2000" dirty="0" smtClean="0">
                <a:solidFill>
                  <a:schemeClr val="tx1"/>
                </a:solidFill>
                <a:latin typeface="Times New Roman" pitchFamily="33" charset="0"/>
              </a:rPr>
              <a:t>time; each pair </a:t>
            </a:r>
            <a:r>
              <a:rPr kumimoji="1" lang="en-US" sz="2000" dirty="0">
                <a:solidFill>
                  <a:schemeClr val="tx1"/>
                </a:solidFill>
                <a:latin typeface="Times New Roman" pitchFamily="33" charset="0"/>
              </a:rPr>
              <a:t>is referred to as a </a:t>
            </a:r>
            <a:r>
              <a:rPr kumimoji="1" lang="en-US" sz="2000" b="1" dirty="0" smtClean="0">
                <a:solidFill>
                  <a:schemeClr val="tx1"/>
                </a:solidFill>
                <a:latin typeface="Times New Roman" pitchFamily="33" charset="0"/>
              </a:rPr>
              <a:t>lane</a:t>
            </a:r>
          </a:p>
          <a:p>
            <a:endParaRPr kumimoji="1" lang="en-US" sz="2000" dirty="0" smtClean="0">
              <a:solidFill>
                <a:schemeClr val="tx1"/>
              </a:solidFill>
              <a:latin typeface="Times New Roman" pitchFamily="33" charset="0"/>
            </a:endParaRPr>
          </a:p>
          <a:p>
            <a:r>
              <a:rPr kumimoji="1" lang="en-US" sz="2000" dirty="0" smtClean="0">
                <a:solidFill>
                  <a:schemeClr val="tx1"/>
                </a:solidFill>
                <a:latin typeface="Times New Roman" pitchFamily="33" charset="0"/>
              </a:rPr>
              <a:t>There </a:t>
            </a:r>
            <a:r>
              <a:rPr kumimoji="1" lang="en-US" sz="2000" dirty="0">
                <a:solidFill>
                  <a:schemeClr val="tx1"/>
                </a:solidFill>
                <a:latin typeface="Times New Roman" pitchFamily="33" charset="0"/>
              </a:rPr>
              <a:t>are 20 data </a:t>
            </a:r>
            <a:r>
              <a:rPr kumimoji="1" lang="en-US" sz="2000" dirty="0" smtClean="0">
                <a:solidFill>
                  <a:schemeClr val="tx1"/>
                </a:solidFill>
                <a:latin typeface="Times New Roman" pitchFamily="33" charset="0"/>
              </a:rPr>
              <a:t>lanes in </a:t>
            </a:r>
            <a:r>
              <a:rPr kumimoji="1" lang="en-US" sz="2000" dirty="0">
                <a:solidFill>
                  <a:schemeClr val="tx1"/>
                </a:solidFill>
                <a:latin typeface="Times New Roman" pitchFamily="33" charset="0"/>
              </a:rPr>
              <a:t>each direction (transmit and receive), plus a clock lane in each </a:t>
            </a:r>
            <a:r>
              <a:rPr kumimoji="1" lang="en-US" sz="2000" dirty="0" smtClean="0">
                <a:solidFill>
                  <a:schemeClr val="tx1"/>
                </a:solidFill>
                <a:latin typeface="Times New Roman" pitchFamily="33" charset="0"/>
              </a:rPr>
              <a:t>direction</a:t>
            </a:r>
          </a:p>
          <a:p>
            <a:endParaRPr kumimoji="1" lang="en-US" sz="2000" dirty="0" smtClean="0">
              <a:solidFill>
                <a:schemeClr val="tx1"/>
              </a:solidFill>
              <a:latin typeface="Times New Roman" pitchFamily="33" charset="0"/>
            </a:endParaRPr>
          </a:p>
          <a:p>
            <a:r>
              <a:rPr kumimoji="1" lang="en-US" sz="2000" dirty="0" smtClean="0">
                <a:solidFill>
                  <a:schemeClr val="tx1"/>
                </a:solidFill>
                <a:latin typeface="Times New Roman" pitchFamily="33" charset="0"/>
              </a:rPr>
              <a:t>Thus</a:t>
            </a:r>
            <a:r>
              <a:rPr kumimoji="1" lang="en-US" sz="2000" dirty="0">
                <a:solidFill>
                  <a:schemeClr val="tx1"/>
                </a:solidFill>
                <a:latin typeface="Times New Roman" pitchFamily="33" charset="0"/>
              </a:rPr>
              <a:t>, </a:t>
            </a:r>
            <a:r>
              <a:rPr kumimoji="1" lang="en-US" sz="2000" dirty="0" smtClean="0">
                <a:solidFill>
                  <a:schemeClr val="tx1"/>
                </a:solidFill>
                <a:latin typeface="Times New Roman" pitchFamily="33" charset="0"/>
              </a:rPr>
              <a:t>QPI is </a:t>
            </a:r>
            <a:r>
              <a:rPr kumimoji="1" lang="en-US" sz="2000" dirty="0">
                <a:solidFill>
                  <a:schemeClr val="tx1"/>
                </a:solidFill>
                <a:latin typeface="Times New Roman" pitchFamily="33" charset="0"/>
              </a:rPr>
              <a:t>capable of transmitting 20 bits in parallel in each </a:t>
            </a:r>
            <a:r>
              <a:rPr kumimoji="1" lang="en-US" sz="2000" dirty="0" smtClean="0">
                <a:solidFill>
                  <a:schemeClr val="tx1"/>
                </a:solidFill>
                <a:latin typeface="Times New Roman" pitchFamily="33" charset="0"/>
              </a:rPr>
              <a:t>direction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38709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59496" y="260648"/>
            <a:ext cx="8710674" cy="667544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Peripheral Component Interconnect (PCI)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2063552" y="1268760"/>
            <a:ext cx="8424936" cy="5148064"/>
          </a:xfrm>
        </p:spPr>
        <p:txBody>
          <a:bodyPr>
            <a:normAutofit/>
          </a:bodyPr>
          <a:lstStyle/>
          <a:p>
            <a:r>
              <a:rPr lang="en-GB" sz="2000" dirty="0" smtClean="0"/>
              <a:t>A popular high bandwidth, processor independent bus that can function as a mezzanine or peripheral bus</a:t>
            </a:r>
          </a:p>
          <a:p>
            <a:r>
              <a:rPr lang="en-GB" sz="2000" dirty="0" smtClean="0"/>
              <a:t>Delivers better system performance for high speed I/O subsystems</a:t>
            </a:r>
          </a:p>
          <a:p>
            <a:pPr marL="0" indent="0">
              <a:buNone/>
            </a:pPr>
            <a:endParaRPr lang="en-GB" sz="2000" dirty="0" smtClean="0"/>
          </a:p>
          <a:p>
            <a:r>
              <a:rPr lang="en-GB" sz="2000" dirty="0" smtClean="0"/>
              <a:t>PCI Special Interest Group (SIG)</a:t>
            </a:r>
          </a:p>
          <a:p>
            <a:pPr lvl="1"/>
            <a:r>
              <a:rPr lang="en-GB" sz="2000" dirty="0" smtClean="0"/>
              <a:t>Created to develop further and maintain the compatibility of the PCI specifications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PCI Express (PCIe)</a:t>
            </a:r>
          </a:p>
          <a:p>
            <a:pPr lvl="1"/>
            <a:r>
              <a:rPr lang="en-GB" sz="2000" dirty="0"/>
              <a:t>Point-to-point interconnect scheme intended to replace bus-based schemes such as PCI</a:t>
            </a:r>
          </a:p>
          <a:p>
            <a:pPr lvl="1"/>
            <a:r>
              <a:rPr lang="en-GB" sz="2000" dirty="0"/>
              <a:t>Key requirement is high capacity to support the needs of higher data rate I/O devices, such as Gigabit Ethernet</a:t>
            </a:r>
          </a:p>
          <a:p>
            <a:pPr lvl="1"/>
            <a:r>
              <a:rPr lang="en-GB" sz="2000" dirty="0"/>
              <a:t>Another requirement deals with the need to support time dependent data streams</a:t>
            </a:r>
          </a:p>
          <a:p>
            <a:pPr marL="457200" lvl="2">
              <a:spcBef>
                <a:spcPts val="2000"/>
              </a:spcBef>
            </a:pP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6" t="14984" r="8954" b="11953"/>
          <a:stretch/>
        </p:blipFill>
        <p:spPr>
          <a:xfrm>
            <a:off x="2423592" y="188641"/>
            <a:ext cx="7704856" cy="6473617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1" y="228600"/>
            <a:ext cx="3428999" cy="111610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Assignment</a:t>
            </a:r>
            <a:endParaRPr lang="en-US" sz="4400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552" y="1412777"/>
            <a:ext cx="3657600" cy="1098177"/>
          </a:xfrm>
        </p:spPr>
        <p:txBody>
          <a:bodyPr>
            <a:normAutofit/>
          </a:bodyPr>
          <a:lstStyle/>
          <a:p>
            <a:endParaRPr lang="en-US" sz="800" dirty="0"/>
          </a:p>
          <a:p>
            <a:endParaRPr lang="en-US" sz="800" dirty="0"/>
          </a:p>
          <a:p>
            <a:r>
              <a:rPr lang="en-US" sz="3200" dirty="0"/>
              <a:t>Chapter 3</a:t>
            </a:r>
          </a:p>
          <a:p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1991544" y="2852936"/>
            <a:ext cx="3657600" cy="43434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Review Questions: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3.2, 3.3, 3.5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5867400" y="228600"/>
            <a:ext cx="3657600" cy="1707776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 Top-Level View of Computer Function and Interconnection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6019800" y="2362200"/>
            <a:ext cx="3810000" cy="4724400"/>
          </a:xfrm>
        </p:spPr>
        <p:txBody>
          <a:bodyPr>
            <a:normAutofit/>
          </a:bodyPr>
          <a:lstStyle/>
          <a:p>
            <a:pPr marL="228600" lvl="1">
              <a:spcBef>
                <a:spcPts val="1800"/>
              </a:spcBef>
              <a:buClr>
                <a:schemeClr val="accent1"/>
              </a:buClr>
            </a:pPr>
            <a:r>
              <a:rPr lang="en-US" dirty="0" smtClean="0"/>
              <a:t>Problems:</a:t>
            </a:r>
          </a:p>
          <a:p>
            <a:pPr marL="0" lvl="1" indent="0"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 dirty="0" smtClean="0"/>
              <a:t>3.1, 3.3, 3.5, 3.11, 3.12, 3.14</a:t>
            </a:r>
          </a:p>
        </p:txBody>
      </p:sp>
    </p:spTree>
    <p:extLst>
      <p:ext uri="{BB962C8B-B14F-4D97-AF65-F5344CB8AC3E}">
        <p14:creationId xmlns:p14="http://schemas.microsoft.com/office/powerpoint/2010/main" val="216208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496" y="332656"/>
            <a:ext cx="7556313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Components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1464" y="1676400"/>
            <a:ext cx="10513168" cy="4724400"/>
          </a:xfrm>
        </p:spPr>
        <p:txBody>
          <a:bodyPr>
            <a:normAutofit lnSpcReduction="10000"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200" dirty="0"/>
              <a:t>Originally computers used a </a:t>
            </a:r>
            <a:r>
              <a:rPr lang="en-US" sz="2200" i="1" dirty="0"/>
              <a:t>Hardwired program</a:t>
            </a:r>
          </a:p>
          <a:p>
            <a:pPr lvl="1"/>
            <a:r>
              <a:rPr lang="en-US" sz="2200" dirty="0"/>
              <a:t>The result of the process of connecting the various components in the desired </a:t>
            </a:r>
            <a:r>
              <a:rPr lang="en-US" sz="2200" dirty="0" smtClean="0"/>
              <a:t>configuration</a:t>
            </a:r>
          </a:p>
          <a:p>
            <a:pPr lvl="1"/>
            <a:r>
              <a:rPr lang="en-US" sz="2200" dirty="0" smtClean="0"/>
              <a:t>The computer must be rewired to run a different program</a:t>
            </a:r>
          </a:p>
          <a:p>
            <a:pPr marL="342900" lvl="1" indent="0">
              <a:buNone/>
            </a:pPr>
            <a:endParaRPr lang="en-US" sz="2200" dirty="0"/>
          </a:p>
          <a:p>
            <a:r>
              <a:rPr lang="en-US" sz="2200" dirty="0" smtClean="0"/>
              <a:t>Contemporary computer designs are based on concepts developed by John von Neumann at the Institute for Advanced Studies, Princeton</a:t>
            </a:r>
          </a:p>
          <a:p>
            <a:pPr marL="0" indent="0">
              <a:buNone/>
            </a:pPr>
            <a:endParaRPr lang="en-US" sz="2200" dirty="0" smtClean="0"/>
          </a:p>
          <a:p>
            <a:r>
              <a:rPr lang="en-US" sz="2200" dirty="0" smtClean="0"/>
              <a:t>Referred to as the </a:t>
            </a:r>
            <a:r>
              <a:rPr lang="en-US" sz="2200" i="1" dirty="0" smtClean="0"/>
              <a:t>von Neumann architecture </a:t>
            </a:r>
            <a:r>
              <a:rPr lang="en-US" sz="2200" dirty="0" smtClean="0"/>
              <a:t>it has three key concepts:</a:t>
            </a:r>
          </a:p>
          <a:p>
            <a:pPr lvl="1"/>
            <a:r>
              <a:rPr lang="en-US" sz="2200" dirty="0" smtClean="0"/>
              <a:t>Data and instructions are stored in a single read-write memory</a:t>
            </a:r>
          </a:p>
          <a:p>
            <a:pPr lvl="1"/>
            <a:r>
              <a:rPr lang="en-US" sz="2200" dirty="0" smtClean="0"/>
              <a:t>The contents of this memory are addressable by location, without regard to the type of data contained there</a:t>
            </a:r>
          </a:p>
          <a:p>
            <a:pPr lvl="1"/>
            <a:r>
              <a:rPr lang="en-US" sz="2200" dirty="0" smtClean="0"/>
              <a:t>Execution occurs in a sequential fashion (unless explicitly modified) from one instruction to the next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of Control Unit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219200"/>
          </a:xfrm>
        </p:spPr>
        <p:txBody>
          <a:bodyPr/>
          <a:lstStyle/>
          <a:p>
            <a:r>
              <a:rPr lang="en-US" dirty="0" smtClean="0"/>
              <a:t>A unique code for each operation</a:t>
            </a:r>
          </a:p>
          <a:p>
            <a:pPr lvl="1"/>
            <a:r>
              <a:rPr lang="en-US" dirty="0" smtClean="0"/>
              <a:t>Example: ADD, MOVE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3200400"/>
            <a:ext cx="1447800" cy="212370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 Segment</a:t>
            </a:r>
          </a:p>
        </p:txBody>
      </p:sp>
      <p:sp>
        <p:nvSpPr>
          <p:cNvPr id="9" name="Left Arrow 8"/>
          <p:cNvSpPr/>
          <p:nvPr/>
        </p:nvSpPr>
        <p:spPr>
          <a:xfrm flipH="1">
            <a:off x="6934200" y="3686175"/>
            <a:ext cx="2978224" cy="13270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Issues control signals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27648" y="3695700"/>
            <a:ext cx="2253952" cy="1133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Accept codes </a:t>
            </a:r>
          </a:p>
        </p:txBody>
      </p:sp>
    </p:spTree>
    <p:extLst>
      <p:ext uri="{BB962C8B-B14F-4D97-AF65-F5344CB8AC3E}">
        <p14:creationId xmlns:p14="http://schemas.microsoft.com/office/powerpoint/2010/main" val="365676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381000"/>
            <a:ext cx="8229600" cy="914400"/>
          </a:xfrm>
        </p:spPr>
        <p:txBody>
          <a:bodyPr/>
          <a:lstStyle/>
          <a:p>
            <a:r>
              <a:rPr lang="en-US" dirty="0" smtClean="0"/>
              <a:t>Computer Components</a:t>
            </a:r>
            <a:endParaRPr lang="en-US" dirty="0"/>
          </a:p>
        </p:txBody>
      </p:sp>
      <p:sp>
        <p:nvSpPr>
          <p:cNvPr id="66" name="Content Placeholder 65"/>
          <p:cNvSpPr>
            <a:spLocks noGrp="1"/>
          </p:cNvSpPr>
          <p:nvPr>
            <p:ph idx="4294967295"/>
          </p:nvPr>
        </p:nvSpPr>
        <p:spPr>
          <a:xfrm>
            <a:off x="10363200" y="1600200"/>
            <a:ext cx="18288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PC</a:t>
            </a:r>
            <a:r>
              <a:rPr lang="en-US" sz="1800" dirty="0"/>
              <a:t> = Program Counter</a:t>
            </a:r>
          </a:p>
          <a:p>
            <a:pPr marL="0" indent="0">
              <a:buNone/>
            </a:pPr>
            <a:r>
              <a:rPr lang="en-US" sz="1800" b="1" dirty="0"/>
              <a:t>IR</a:t>
            </a:r>
            <a:r>
              <a:rPr lang="en-US" sz="1800" dirty="0"/>
              <a:t> = Instruction Register</a:t>
            </a:r>
          </a:p>
          <a:p>
            <a:pPr marL="0" indent="0">
              <a:buNone/>
            </a:pPr>
            <a:r>
              <a:rPr lang="en-US" sz="1800" b="1" dirty="0"/>
              <a:t>MAR</a:t>
            </a:r>
            <a:r>
              <a:rPr lang="en-US" sz="1800" dirty="0"/>
              <a:t> = Memory Address Register</a:t>
            </a:r>
          </a:p>
          <a:p>
            <a:pPr marL="0" indent="0">
              <a:buNone/>
            </a:pPr>
            <a:r>
              <a:rPr lang="en-US" sz="1800" b="1" dirty="0"/>
              <a:t>MBR</a:t>
            </a:r>
            <a:r>
              <a:rPr lang="en-US" sz="1800" dirty="0"/>
              <a:t> = Memory Buffer Register</a:t>
            </a:r>
          </a:p>
          <a:p>
            <a:pPr marL="0" indent="0">
              <a:buNone/>
            </a:pPr>
            <a:r>
              <a:rPr lang="en-US" sz="1800" b="1" dirty="0"/>
              <a:t>I/O AR </a:t>
            </a:r>
            <a:r>
              <a:rPr lang="en-US" sz="1800" dirty="0"/>
              <a:t>= Input/Output Address Register</a:t>
            </a:r>
          </a:p>
          <a:p>
            <a:pPr marL="0" indent="0">
              <a:buNone/>
            </a:pPr>
            <a:r>
              <a:rPr lang="en-US" sz="1800" b="1" dirty="0"/>
              <a:t>I/O BR </a:t>
            </a:r>
            <a:r>
              <a:rPr lang="en-US" sz="1800" dirty="0"/>
              <a:t>= Input/Output Buffer Register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55441" y="1196752"/>
            <a:ext cx="7065304" cy="5400600"/>
            <a:chOff x="152400" y="1752600"/>
            <a:chExt cx="3823368" cy="4191000"/>
          </a:xfrm>
        </p:grpSpPr>
        <p:sp>
          <p:nvSpPr>
            <p:cNvPr id="9" name="Oval 5" descr="50%"/>
            <p:cNvSpPr>
              <a:spLocks noChangeArrowheads="1"/>
            </p:cNvSpPr>
            <p:nvPr/>
          </p:nvSpPr>
          <p:spPr bwMode="auto">
            <a:xfrm>
              <a:off x="152400" y="1752600"/>
              <a:ext cx="3823368" cy="4191000"/>
            </a:xfrm>
            <a:prstGeom prst="roundRect">
              <a:avLst/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lIns="90000" tIns="46800" rIns="90000" bIns="46800" anchor="ctr"/>
            <a:lstStyle/>
            <a:p>
              <a:pPr algn="ctr" eaLnBrk="0" hangingPunct="0"/>
              <a:endParaRPr lang="en-GB" sz="1600" dirty="0">
                <a:latin typeface="Arial" charset="0"/>
              </a:endParaRPr>
            </a:p>
          </p:txBody>
        </p:sp>
        <p:sp>
          <p:nvSpPr>
            <p:cNvPr id="10" name="Text Box 24"/>
            <p:cNvSpPr txBox="1">
              <a:spLocks noChangeArrowheads="1"/>
            </p:cNvSpPr>
            <p:nvPr/>
          </p:nvSpPr>
          <p:spPr bwMode="auto">
            <a:xfrm>
              <a:off x="2785738" y="1982244"/>
              <a:ext cx="788186" cy="337639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sz="2000" dirty="0">
                  <a:latin typeface="Arial" charset="0"/>
                </a:rPr>
                <a:t>Computer</a:t>
              </a:r>
              <a:endParaRPr lang="en-US" sz="1600" dirty="0">
                <a:latin typeface="Arial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188972" y="1727276"/>
            <a:ext cx="3105028" cy="24810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 dirty="0"/>
              <a:t>Central Processing Unit (CPU)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88972" y="4638800"/>
            <a:ext cx="2916427" cy="15739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I/O Module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Buffers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5943601" y="2373607"/>
            <a:ext cx="2071759" cy="3262812"/>
            <a:chOff x="4419600" y="2373607"/>
            <a:chExt cx="2177143" cy="3262812"/>
          </a:xfrm>
        </p:grpSpPr>
        <p:sp>
          <p:nvSpPr>
            <p:cNvPr id="11" name="Rectangle 10"/>
            <p:cNvSpPr/>
            <p:nvPr/>
          </p:nvSpPr>
          <p:spPr>
            <a:xfrm>
              <a:off x="4419600" y="2373607"/>
              <a:ext cx="1752600" cy="32628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Main Memory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19600" y="3505200"/>
              <a:ext cx="1757053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Instruction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463143" y="2590800"/>
              <a:ext cx="1752600" cy="533400"/>
              <a:chOff x="6400800" y="2514600"/>
              <a:chExt cx="1752600" cy="53340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6400800" y="2590800"/>
                <a:ext cx="17526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.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6400800" y="2514600"/>
                <a:ext cx="17526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.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400800" y="2667000"/>
                <a:ext cx="17526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.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455720" y="3733800"/>
              <a:ext cx="1752600" cy="533400"/>
              <a:chOff x="6400800" y="2514600"/>
              <a:chExt cx="1752600" cy="533400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6400800" y="2590800"/>
                <a:ext cx="17526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.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400800" y="2514600"/>
                <a:ext cx="17526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.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400800" y="2667000"/>
                <a:ext cx="17526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.</a:t>
                </a:r>
              </a:p>
            </p:txBody>
          </p:sp>
        </p:grpSp>
        <p:sp>
          <p:nvSpPr>
            <p:cNvPr id="42" name="Rectangle 41"/>
            <p:cNvSpPr/>
            <p:nvPr/>
          </p:nvSpPr>
          <p:spPr>
            <a:xfrm>
              <a:off x="4419600" y="3124200"/>
              <a:ext cx="1757053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Instruction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419600" y="4257799"/>
              <a:ext cx="1757053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419600" y="4638799"/>
              <a:ext cx="1757053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Data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443351" y="5019799"/>
              <a:ext cx="1752600" cy="533400"/>
              <a:chOff x="6400800" y="2514600"/>
              <a:chExt cx="1752600" cy="53340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6400800" y="2590800"/>
                <a:ext cx="17526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.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400800" y="2514600"/>
                <a:ext cx="17526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.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400800" y="2667000"/>
                <a:ext cx="17526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.</a:t>
                </a: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6215742" y="2857500"/>
              <a:ext cx="381001" cy="21622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0</a:t>
              </a:r>
            </a:p>
            <a:p>
              <a:pPr algn="ctr"/>
              <a:r>
                <a:rPr lang="en-US" dirty="0"/>
                <a:t>1</a:t>
              </a:r>
            </a:p>
            <a:p>
              <a:pPr algn="ctr"/>
              <a:r>
                <a:rPr lang="en-US" dirty="0"/>
                <a:t>2</a:t>
              </a:r>
            </a:p>
            <a:p>
              <a:pPr algn="ctr"/>
              <a:r>
                <a:rPr lang="en-US" dirty="0"/>
                <a:t>.</a:t>
              </a:r>
            </a:p>
            <a:p>
              <a:pPr algn="ctr"/>
              <a:r>
                <a:rPr lang="en-US" dirty="0"/>
                <a:t>.</a:t>
              </a:r>
            </a:p>
            <a:p>
              <a:pPr algn="ctr"/>
              <a:r>
                <a:rPr lang="en-US" dirty="0"/>
                <a:t>.</a:t>
              </a:r>
            </a:p>
          </p:txBody>
        </p:sp>
      </p:grpSp>
      <p:sp>
        <p:nvSpPr>
          <p:cNvPr id="54" name="Rectangle 53"/>
          <p:cNvSpPr/>
          <p:nvPr/>
        </p:nvSpPr>
        <p:spPr>
          <a:xfrm>
            <a:off x="2438402" y="2236493"/>
            <a:ext cx="990599" cy="381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PC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886200" y="2236493"/>
            <a:ext cx="990599" cy="381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MAR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873335" y="2731298"/>
            <a:ext cx="990599" cy="381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MBR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886202" y="3193506"/>
            <a:ext cx="990599" cy="381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I/O AR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886201" y="3673407"/>
            <a:ext cx="990599" cy="381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I/O BR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438402" y="2769893"/>
            <a:ext cx="990599" cy="381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IR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438401" y="3384006"/>
            <a:ext cx="990599" cy="6337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/>
              <a:t>Execution Unit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3124200" y="5181600"/>
            <a:ext cx="1752600" cy="533400"/>
            <a:chOff x="6400800" y="2514600"/>
            <a:chExt cx="1752600" cy="533400"/>
          </a:xfrm>
        </p:grpSpPr>
        <p:sp>
          <p:nvSpPr>
            <p:cNvPr id="63" name="Rectangle 62"/>
            <p:cNvSpPr/>
            <p:nvPr/>
          </p:nvSpPr>
          <p:spPr>
            <a:xfrm>
              <a:off x="6400800" y="2590800"/>
              <a:ext cx="17526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.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400800" y="2514600"/>
              <a:ext cx="17526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.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400800" y="2667000"/>
              <a:ext cx="17526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105398" y="2967784"/>
            <a:ext cx="838202" cy="2457976"/>
            <a:chOff x="3581398" y="2967784"/>
            <a:chExt cx="838202" cy="2457976"/>
          </a:xfrm>
        </p:grpSpPr>
        <p:cxnSp>
          <p:nvCxnSpPr>
            <p:cNvPr id="69" name="Elbow Connector 68"/>
            <p:cNvCxnSpPr>
              <a:stCxn id="12" idx="3"/>
              <a:endCxn id="42" idx="1"/>
            </p:cNvCxnSpPr>
            <p:nvPr/>
          </p:nvCxnSpPr>
          <p:spPr>
            <a:xfrm>
              <a:off x="3770000" y="2967784"/>
              <a:ext cx="649600" cy="346916"/>
            </a:xfrm>
            <a:prstGeom prst="bentConnector3">
              <a:avLst/>
            </a:prstGeom>
            <a:ln w="76200"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>
              <a:stCxn id="42" idx="1"/>
              <a:endCxn id="13" idx="3"/>
            </p:cNvCxnSpPr>
            <p:nvPr/>
          </p:nvCxnSpPr>
          <p:spPr>
            <a:xfrm rot="10800000" flipV="1">
              <a:off x="3581398" y="3314700"/>
              <a:ext cx="838202" cy="2111060"/>
            </a:xfrm>
            <a:prstGeom prst="bentConnector3">
              <a:avLst/>
            </a:prstGeom>
            <a:ln w="76200"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5167670" y="2236494"/>
            <a:ext cx="713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System</a:t>
            </a:r>
          </a:p>
          <a:p>
            <a:pPr algn="ctr"/>
            <a:r>
              <a:rPr lang="en-US" sz="1400" dirty="0"/>
              <a:t>Bus</a:t>
            </a:r>
          </a:p>
        </p:txBody>
      </p:sp>
    </p:spTree>
    <p:extLst>
      <p:ext uri="{BB962C8B-B14F-4D97-AF65-F5344CB8AC3E}">
        <p14:creationId xmlns:p14="http://schemas.microsoft.com/office/powerpoint/2010/main" val="30596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build="p"/>
      <p:bldP spid="12" grpId="0" animBg="1"/>
      <p:bldP spid="1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Fetch Cycle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1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586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>
            <a:stCxn id="12" idx="2"/>
            <a:endCxn id="3" idx="3"/>
          </p:cNvCxnSpPr>
          <p:nvPr/>
        </p:nvCxnSpPr>
        <p:spPr>
          <a:xfrm flipH="1">
            <a:off x="4038600" y="3994769"/>
            <a:ext cx="8382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2" idx="0"/>
            <a:endCxn id="21" idx="2"/>
          </p:cNvCxnSpPr>
          <p:nvPr/>
        </p:nvCxnSpPr>
        <p:spPr>
          <a:xfrm flipH="1" flipV="1">
            <a:off x="6063217" y="2514600"/>
            <a:ext cx="1" cy="52193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" idx="6"/>
            <a:endCxn id="22" idx="1"/>
          </p:cNvCxnSpPr>
          <p:nvPr/>
        </p:nvCxnSpPr>
        <p:spPr>
          <a:xfrm>
            <a:off x="7249634" y="3994769"/>
            <a:ext cx="75136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23" idx="0"/>
          </p:cNvCxnSpPr>
          <p:nvPr/>
        </p:nvCxnSpPr>
        <p:spPr>
          <a:xfrm>
            <a:off x="6063217" y="4953000"/>
            <a:ext cx="0" cy="4572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Execute Cycle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981200" y="3537569"/>
            <a:ext cx="2057400" cy="914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Processor -Memory</a:t>
            </a:r>
          </a:p>
        </p:txBody>
      </p:sp>
      <p:sp>
        <p:nvSpPr>
          <p:cNvPr id="12" name="Oval 11"/>
          <p:cNvSpPr/>
          <p:nvPr/>
        </p:nvSpPr>
        <p:spPr>
          <a:xfrm>
            <a:off x="4876801" y="3036538"/>
            <a:ext cx="2372833" cy="191646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Execution Cycle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034516" y="1600200"/>
            <a:ext cx="2057400" cy="914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Processor  I/O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001000" y="3537569"/>
            <a:ext cx="2057400" cy="914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034517" y="5410200"/>
            <a:ext cx="2057400" cy="914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6874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21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18018</TotalTime>
  <Words>9022</Words>
  <Application>Microsoft Office PowerPoint</Application>
  <PresentationFormat>Widescreen</PresentationFormat>
  <Paragraphs>895</Paragraphs>
  <Slides>44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ＭＳ Ｐゴシック</vt:lpstr>
      <vt:lpstr>Arial</vt:lpstr>
      <vt:lpstr>Calibri</vt:lpstr>
      <vt:lpstr>Calibri Light</vt:lpstr>
      <vt:lpstr>Times New Roman</vt:lpstr>
      <vt:lpstr>Wingdings</vt:lpstr>
      <vt:lpstr>Office Theme</vt:lpstr>
      <vt:lpstr>Computer Components</vt:lpstr>
      <vt:lpstr>Computer Components</vt:lpstr>
      <vt:lpstr>Computer Components</vt:lpstr>
      <vt:lpstr>Computer Components</vt:lpstr>
      <vt:lpstr>Computer Components</vt:lpstr>
      <vt:lpstr>Function of Control Unit</vt:lpstr>
      <vt:lpstr>Computer Components</vt:lpstr>
      <vt:lpstr>Fetch Cycle</vt:lpstr>
      <vt:lpstr>Execute Cycle</vt:lpstr>
      <vt:lpstr>Hardware  and Software Approaches</vt:lpstr>
      <vt:lpstr>I/O  Components</vt:lpstr>
      <vt:lpstr>MEMORY</vt:lpstr>
      <vt:lpstr>Fetch Cycle</vt:lpstr>
      <vt:lpstr>PowerPoint Presentation</vt:lpstr>
      <vt:lpstr>PowerPoint Presentation</vt:lpstr>
      <vt:lpstr>Action Categories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Instruction cycle statements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I/O Function</vt:lpstr>
      <vt:lpstr>The interconnection structure must support the following types of transfers:</vt:lpstr>
      <vt:lpstr>Bus Interconnection</vt:lpstr>
      <vt:lpstr>Bus Interconnection</vt:lpstr>
      <vt:lpstr>Data Bus</vt:lpstr>
      <vt:lpstr>   Address Bus                Control Bus</vt:lpstr>
      <vt:lpstr>PowerPoint Presentation</vt:lpstr>
      <vt:lpstr>Point-to-Point Interconnect</vt:lpstr>
      <vt:lpstr>Quick Path Interconnect</vt:lpstr>
      <vt:lpstr>PowerPoint Presentation</vt:lpstr>
      <vt:lpstr>QPI Layers</vt:lpstr>
      <vt:lpstr>PowerPoint Presentation</vt:lpstr>
      <vt:lpstr>QPI Physical Layer</vt:lpstr>
      <vt:lpstr>Peripheral Component Interconnect (PCI)</vt:lpstr>
      <vt:lpstr>PowerPoint Presentation</vt:lpstr>
      <vt:lpstr>Assignment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 Top Level View of Computer Function and Interconnection</dc:title>
  <dc:creator>Adrian J Pullin</dc:creator>
  <cp:lastModifiedBy>Microsoft account</cp:lastModifiedBy>
  <cp:revision>236</cp:revision>
  <cp:lastPrinted>1999-09-24T09:11:31Z</cp:lastPrinted>
  <dcterms:created xsi:type="dcterms:W3CDTF">2012-06-16T23:28:52Z</dcterms:created>
  <dcterms:modified xsi:type="dcterms:W3CDTF">2024-05-26T12:47:07Z</dcterms:modified>
</cp:coreProperties>
</file>